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7" r:id="rId3"/>
    <p:sldId id="259" r:id="rId4"/>
    <p:sldId id="302" r:id="rId5"/>
    <p:sldId id="301" r:id="rId6"/>
    <p:sldId id="303" r:id="rId7"/>
    <p:sldId id="260" r:id="rId8"/>
    <p:sldId id="306" r:id="rId9"/>
    <p:sldId id="261" r:id="rId10"/>
    <p:sldId id="285" r:id="rId11"/>
    <p:sldId id="298" r:id="rId12"/>
    <p:sldId id="299" r:id="rId13"/>
    <p:sldId id="262" r:id="rId14"/>
    <p:sldId id="300" r:id="rId15"/>
    <p:sldId id="287" r:id="rId16"/>
    <p:sldId id="288" r:id="rId17"/>
    <p:sldId id="291" r:id="rId18"/>
    <p:sldId id="305" r:id="rId19"/>
    <p:sldId id="264" r:id="rId20"/>
    <p:sldId id="280" r:id="rId21"/>
    <p:sldId id="281" r:id="rId22"/>
    <p:sldId id="282" r:id="rId23"/>
    <p:sldId id="283" r:id="rId24"/>
    <p:sldId id="284" r:id="rId25"/>
    <p:sldId id="292" r:id="rId26"/>
    <p:sldId id="293" r:id="rId27"/>
    <p:sldId id="265" r:id="rId28"/>
  </p:sldIdLst>
  <p:sldSz cx="9144000" cy="5143500" type="screen16x9"/>
  <p:notesSz cx="6858000" cy="9144000"/>
  <p:embeddedFontLst>
    <p:embeddedFont>
      <p:font typeface="Montserra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sha vardhan" initials="hv" lastIdx="1" clrIdx="0">
    <p:extLst>
      <p:ext uri="{19B8F6BF-5375-455C-9EA6-DF929625EA0E}">
        <p15:presenceInfo xmlns:p15="http://schemas.microsoft.com/office/powerpoint/2012/main" userId="1810ba4caa21b8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2T23:34:02.646" idx="1">
    <p:pos x="10" y="10"/>
    <p:text>sgxvfddb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59a2586e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859a2586e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276b08ab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276b08ab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557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276b08ab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276b08ab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36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276b08ab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276b08ab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276b08ab4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276b08ab4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155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b8d6c849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b8d6c849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4182c4aa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84182c4aa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d827fff65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d827fff65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b8d6c84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b8d6c84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76b08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76b08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15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76b08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76b08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48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76b08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76b08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9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76b08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76b08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276b08a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276b08a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b3d130c7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b3d130c7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4975" y="923325"/>
            <a:ext cx="948675" cy="958125"/>
            <a:chOff x="-1042825" y="1873925"/>
            <a:chExt cx="948675" cy="958125"/>
          </a:xfrm>
        </p:grpSpPr>
        <p:sp>
          <p:nvSpPr>
            <p:cNvPr id="12" name="Google Shape;12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700800" y="3017750"/>
            <a:ext cx="948675" cy="958125"/>
            <a:chOff x="-1042825" y="1873925"/>
            <a:chExt cx="948675" cy="958125"/>
          </a:xfrm>
        </p:grpSpPr>
        <p:sp>
          <p:nvSpPr>
            <p:cNvPr id="29" name="Google Shape;29;p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2"/>
          <p:cNvSpPr txBox="1">
            <a:spLocks noGrp="1"/>
          </p:cNvSpPr>
          <p:nvPr>
            <p:ph type="ctrTitle"/>
          </p:nvPr>
        </p:nvSpPr>
        <p:spPr>
          <a:xfrm>
            <a:off x="677679" y="1449050"/>
            <a:ext cx="412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subTitle" idx="1"/>
          </p:nvPr>
        </p:nvSpPr>
        <p:spPr>
          <a:xfrm>
            <a:off x="677675" y="3538600"/>
            <a:ext cx="412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406500"/>
            <a:ext cx="4500600" cy="737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1"/>
          <p:cNvGrpSpPr/>
          <p:nvPr/>
        </p:nvGrpSpPr>
        <p:grpSpPr>
          <a:xfrm>
            <a:off x="6750426" y="539231"/>
            <a:ext cx="1680483" cy="1697223"/>
            <a:chOff x="-1042825" y="1873925"/>
            <a:chExt cx="948675" cy="958125"/>
          </a:xfrm>
        </p:grpSpPr>
        <p:sp>
          <p:nvSpPr>
            <p:cNvPr id="240" name="Google Shape;240;p1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1"/>
          <p:cNvSpPr/>
          <p:nvPr/>
        </p:nvSpPr>
        <p:spPr>
          <a:xfrm>
            <a:off x="3713525" y="4118900"/>
            <a:ext cx="5430300" cy="1024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-25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/>
          </p:nvPr>
        </p:nvSpPr>
        <p:spPr>
          <a:xfrm>
            <a:off x="4723600" y="1540650"/>
            <a:ext cx="37074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1"/>
          <p:cNvSpPr txBox="1">
            <a:spLocks noGrp="1"/>
          </p:cNvSpPr>
          <p:nvPr>
            <p:ph type="subTitle" idx="1"/>
          </p:nvPr>
        </p:nvSpPr>
        <p:spPr>
          <a:xfrm>
            <a:off x="4723350" y="2571750"/>
            <a:ext cx="37074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"/>
          <p:cNvSpPr/>
          <p:nvPr/>
        </p:nvSpPr>
        <p:spPr>
          <a:xfrm>
            <a:off x="0" y="2571750"/>
            <a:ext cx="4563300" cy="2571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"/>
          <p:cNvSpPr txBox="1">
            <a:spLocks noGrp="1"/>
          </p:cNvSpPr>
          <p:nvPr>
            <p:ph type="subTitle" idx="1"/>
          </p:nvPr>
        </p:nvSpPr>
        <p:spPr>
          <a:xfrm>
            <a:off x="1380375" y="3228025"/>
            <a:ext cx="19869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"/>
          <p:cNvSpPr txBox="1">
            <a:spLocks noGrp="1"/>
          </p:cNvSpPr>
          <p:nvPr>
            <p:ph type="title"/>
          </p:nvPr>
        </p:nvSpPr>
        <p:spPr>
          <a:xfrm>
            <a:off x="5170425" y="765025"/>
            <a:ext cx="32643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12"/>
          <p:cNvSpPr txBox="1">
            <a:spLocks noGrp="1"/>
          </p:cNvSpPr>
          <p:nvPr>
            <p:ph type="subTitle" idx="2"/>
          </p:nvPr>
        </p:nvSpPr>
        <p:spPr>
          <a:xfrm>
            <a:off x="6144775" y="18075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subTitle" idx="3"/>
          </p:nvPr>
        </p:nvSpPr>
        <p:spPr>
          <a:xfrm>
            <a:off x="6144775" y="27523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2"/>
          <p:cNvSpPr txBox="1">
            <a:spLocks noGrp="1"/>
          </p:cNvSpPr>
          <p:nvPr>
            <p:ph type="subTitle" idx="4"/>
          </p:nvPr>
        </p:nvSpPr>
        <p:spPr>
          <a:xfrm>
            <a:off x="6144775" y="3697125"/>
            <a:ext cx="22860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2"/>
          <p:cNvSpPr txBox="1">
            <a:spLocks noGrp="1"/>
          </p:cNvSpPr>
          <p:nvPr>
            <p:ph type="title" idx="5" hasCustomPrompt="1"/>
          </p:nvPr>
        </p:nvSpPr>
        <p:spPr>
          <a:xfrm>
            <a:off x="5170425" y="180752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2"/>
          <p:cNvSpPr txBox="1">
            <a:spLocks noGrp="1"/>
          </p:cNvSpPr>
          <p:nvPr>
            <p:ph type="title" idx="6" hasCustomPrompt="1"/>
          </p:nvPr>
        </p:nvSpPr>
        <p:spPr>
          <a:xfrm>
            <a:off x="5170425" y="275427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2"/>
          <p:cNvSpPr txBox="1">
            <a:spLocks noGrp="1"/>
          </p:cNvSpPr>
          <p:nvPr>
            <p:ph type="title" idx="7" hasCustomPrompt="1"/>
          </p:nvPr>
        </p:nvSpPr>
        <p:spPr>
          <a:xfrm>
            <a:off x="5170425" y="3701025"/>
            <a:ext cx="630900" cy="3840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5" name="Google Shape;275;p12"/>
          <p:cNvGrpSpPr/>
          <p:nvPr/>
        </p:nvGrpSpPr>
        <p:grpSpPr>
          <a:xfrm>
            <a:off x="2548104" y="530075"/>
            <a:ext cx="1152640" cy="1164122"/>
            <a:chOff x="-1042825" y="1873925"/>
            <a:chExt cx="948675" cy="958125"/>
          </a:xfrm>
        </p:grpSpPr>
        <p:sp>
          <p:nvSpPr>
            <p:cNvPr id="276" name="Google Shape;276;p1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2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3"/>
          <p:cNvGrpSpPr/>
          <p:nvPr/>
        </p:nvGrpSpPr>
        <p:grpSpPr>
          <a:xfrm>
            <a:off x="454320" y="1079994"/>
            <a:ext cx="1326248" cy="1339459"/>
            <a:chOff x="-1042825" y="1873925"/>
            <a:chExt cx="948675" cy="958125"/>
          </a:xfrm>
        </p:grpSpPr>
        <p:sp>
          <p:nvSpPr>
            <p:cNvPr id="298" name="Google Shape;298;p1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13"/>
          <p:cNvSpPr txBox="1">
            <a:spLocks noGrp="1"/>
          </p:cNvSpPr>
          <p:nvPr>
            <p:ph type="title"/>
          </p:nvPr>
        </p:nvSpPr>
        <p:spPr>
          <a:xfrm>
            <a:off x="1204025" y="1476750"/>
            <a:ext cx="31524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ubTitle" idx="1"/>
          </p:nvPr>
        </p:nvSpPr>
        <p:spPr>
          <a:xfrm>
            <a:off x="1210775" y="3349225"/>
            <a:ext cx="313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6" name="Google Shape;316;p13"/>
          <p:cNvGrpSpPr/>
          <p:nvPr/>
        </p:nvGrpSpPr>
        <p:grpSpPr>
          <a:xfrm>
            <a:off x="0" y="3949645"/>
            <a:ext cx="1193923" cy="1193958"/>
            <a:chOff x="0" y="3441250"/>
            <a:chExt cx="1702200" cy="1702250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3"/>
          <p:cNvSpPr/>
          <p:nvPr/>
        </p:nvSpPr>
        <p:spPr>
          <a:xfrm>
            <a:off x="7954775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3"/>
          <p:cNvSpPr/>
          <p:nvPr/>
        </p:nvSpPr>
        <p:spPr>
          <a:xfrm>
            <a:off x="7954775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"/>
          <p:cNvSpPr/>
          <p:nvPr/>
        </p:nvSpPr>
        <p:spPr>
          <a:xfrm>
            <a:off x="6765575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3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853820" y="1931644"/>
            <a:ext cx="1326248" cy="1339459"/>
            <a:chOff x="-1042825" y="1873925"/>
            <a:chExt cx="948675" cy="958125"/>
          </a:xfrm>
        </p:grpSpPr>
        <p:sp>
          <p:nvSpPr>
            <p:cNvPr id="329" name="Google Shape;329;p1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4"/>
          <p:cNvSpPr/>
          <p:nvPr/>
        </p:nvSpPr>
        <p:spPr>
          <a:xfrm>
            <a:off x="1689600" y="1749550"/>
            <a:ext cx="5736300" cy="1703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4"/>
          <p:cNvSpPr txBox="1">
            <a:spLocks noGrp="1"/>
          </p:cNvSpPr>
          <p:nvPr>
            <p:ph type="title" hasCustomPrompt="1"/>
          </p:nvPr>
        </p:nvSpPr>
        <p:spPr>
          <a:xfrm>
            <a:off x="2100300" y="1882725"/>
            <a:ext cx="4915200" cy="14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14"/>
          <p:cNvSpPr/>
          <p:nvPr/>
        </p:nvSpPr>
        <p:spPr>
          <a:xfrm flipH="1">
            <a:off x="-23" y="680145"/>
            <a:ext cx="644700" cy="64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4"/>
          <p:cNvSpPr/>
          <p:nvPr/>
        </p:nvSpPr>
        <p:spPr>
          <a:xfrm flipH="1">
            <a:off x="-23" y="1324543"/>
            <a:ext cx="644700" cy="644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"/>
          <p:cNvSpPr/>
          <p:nvPr/>
        </p:nvSpPr>
        <p:spPr>
          <a:xfrm flipH="1">
            <a:off x="644450" y="680145"/>
            <a:ext cx="644700" cy="6447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subTitle" idx="1"/>
          </p:nvPr>
        </p:nvSpPr>
        <p:spPr>
          <a:xfrm>
            <a:off x="1689600" y="3453250"/>
            <a:ext cx="5736300" cy="792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14"/>
          <p:cNvSpPr/>
          <p:nvPr/>
        </p:nvSpPr>
        <p:spPr>
          <a:xfrm flipH="1">
            <a:off x="6710376" y="680102"/>
            <a:ext cx="2433600" cy="2433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16"/>
          <p:cNvGrpSpPr/>
          <p:nvPr/>
        </p:nvGrpSpPr>
        <p:grpSpPr>
          <a:xfrm>
            <a:off x="379486" y="3904690"/>
            <a:ext cx="847926" cy="856372"/>
            <a:chOff x="-1042825" y="1873925"/>
            <a:chExt cx="948675" cy="958125"/>
          </a:xfrm>
        </p:grpSpPr>
        <p:sp>
          <p:nvSpPr>
            <p:cNvPr id="363" name="Google Shape;363;p1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6"/>
          <p:cNvSpPr/>
          <p:nvPr/>
        </p:nvSpPr>
        <p:spPr>
          <a:xfrm>
            <a:off x="0" y="4605650"/>
            <a:ext cx="537900" cy="5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 txBox="1">
            <a:spLocks noGrp="1"/>
          </p:cNvSpPr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6"/>
          <p:cNvSpPr txBox="1">
            <a:spLocks noGrp="1"/>
          </p:cNvSpPr>
          <p:nvPr>
            <p:ph type="title" idx="2" hasCustomPrompt="1"/>
          </p:nvPr>
        </p:nvSpPr>
        <p:spPr>
          <a:xfrm>
            <a:off x="7291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6"/>
          <p:cNvSpPr txBox="1">
            <a:spLocks noGrp="1"/>
          </p:cNvSpPr>
          <p:nvPr>
            <p:ph type="subTitle" idx="1"/>
          </p:nvPr>
        </p:nvSpPr>
        <p:spPr>
          <a:xfrm>
            <a:off x="1039850" y="19988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3" name="Google Shape;383;p16"/>
          <p:cNvSpPr txBox="1">
            <a:spLocks noGrp="1"/>
          </p:cNvSpPr>
          <p:nvPr>
            <p:ph type="subTitle" idx="3"/>
          </p:nvPr>
        </p:nvSpPr>
        <p:spPr>
          <a:xfrm>
            <a:off x="1039850" y="23462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6"/>
          <p:cNvSpPr txBox="1">
            <a:spLocks noGrp="1"/>
          </p:cNvSpPr>
          <p:nvPr>
            <p:ph type="subTitle" idx="4"/>
          </p:nvPr>
        </p:nvSpPr>
        <p:spPr>
          <a:xfrm>
            <a:off x="3652275" y="19988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5" name="Google Shape;385;p16"/>
          <p:cNvSpPr txBox="1">
            <a:spLocks noGrp="1"/>
          </p:cNvSpPr>
          <p:nvPr>
            <p:ph type="subTitle" idx="5"/>
          </p:nvPr>
        </p:nvSpPr>
        <p:spPr>
          <a:xfrm>
            <a:off x="3652275" y="23462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title" idx="6" hasCustomPrompt="1"/>
          </p:nvPr>
        </p:nvSpPr>
        <p:spPr>
          <a:xfrm>
            <a:off x="3341852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" name="Google Shape;387;p16"/>
          <p:cNvSpPr txBox="1">
            <a:spLocks noGrp="1"/>
          </p:cNvSpPr>
          <p:nvPr>
            <p:ph type="subTitle" idx="7"/>
          </p:nvPr>
        </p:nvSpPr>
        <p:spPr>
          <a:xfrm>
            <a:off x="6261100" y="19988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8" name="Google Shape;388;p16"/>
          <p:cNvSpPr txBox="1">
            <a:spLocks noGrp="1"/>
          </p:cNvSpPr>
          <p:nvPr>
            <p:ph type="subTitle" idx="8"/>
          </p:nvPr>
        </p:nvSpPr>
        <p:spPr>
          <a:xfrm>
            <a:off x="6261100" y="23462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6"/>
          <p:cNvSpPr txBox="1">
            <a:spLocks noGrp="1"/>
          </p:cNvSpPr>
          <p:nvPr>
            <p:ph type="title" idx="9" hasCustomPrompt="1"/>
          </p:nvPr>
        </p:nvSpPr>
        <p:spPr>
          <a:xfrm>
            <a:off x="5950677" y="170270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0" name="Google Shape;390;p16"/>
          <p:cNvSpPr txBox="1">
            <a:spLocks noGrp="1"/>
          </p:cNvSpPr>
          <p:nvPr>
            <p:ph type="subTitle" idx="13"/>
          </p:nvPr>
        </p:nvSpPr>
        <p:spPr>
          <a:xfrm>
            <a:off x="1039850" y="39613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16"/>
          <p:cNvSpPr txBox="1">
            <a:spLocks noGrp="1"/>
          </p:cNvSpPr>
          <p:nvPr>
            <p:ph type="subTitle" idx="14"/>
          </p:nvPr>
        </p:nvSpPr>
        <p:spPr>
          <a:xfrm>
            <a:off x="1039850" y="36139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2" name="Google Shape;392;p16"/>
          <p:cNvSpPr txBox="1">
            <a:spLocks noGrp="1"/>
          </p:cNvSpPr>
          <p:nvPr>
            <p:ph type="title" idx="15" hasCustomPrompt="1"/>
          </p:nvPr>
        </p:nvSpPr>
        <p:spPr>
          <a:xfrm>
            <a:off x="7291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16"/>
          <p:cNvSpPr txBox="1">
            <a:spLocks noGrp="1"/>
          </p:cNvSpPr>
          <p:nvPr>
            <p:ph type="subTitle" idx="16"/>
          </p:nvPr>
        </p:nvSpPr>
        <p:spPr>
          <a:xfrm>
            <a:off x="3652275" y="36139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subTitle" idx="17"/>
          </p:nvPr>
        </p:nvSpPr>
        <p:spPr>
          <a:xfrm>
            <a:off x="3652275" y="39613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6"/>
          <p:cNvSpPr txBox="1">
            <a:spLocks noGrp="1"/>
          </p:cNvSpPr>
          <p:nvPr>
            <p:ph type="title" idx="18" hasCustomPrompt="1"/>
          </p:nvPr>
        </p:nvSpPr>
        <p:spPr>
          <a:xfrm>
            <a:off x="3341852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 txBox="1">
            <a:spLocks noGrp="1"/>
          </p:cNvSpPr>
          <p:nvPr>
            <p:ph type="subTitle" idx="19"/>
          </p:nvPr>
        </p:nvSpPr>
        <p:spPr>
          <a:xfrm>
            <a:off x="6261100" y="36139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97" name="Google Shape;397;p16"/>
          <p:cNvSpPr txBox="1">
            <a:spLocks noGrp="1"/>
          </p:cNvSpPr>
          <p:nvPr>
            <p:ph type="subTitle" idx="20"/>
          </p:nvPr>
        </p:nvSpPr>
        <p:spPr>
          <a:xfrm>
            <a:off x="6261100" y="396137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6"/>
          <p:cNvSpPr txBox="1">
            <a:spLocks noGrp="1"/>
          </p:cNvSpPr>
          <p:nvPr>
            <p:ph type="title" idx="21" hasCustomPrompt="1"/>
          </p:nvPr>
        </p:nvSpPr>
        <p:spPr>
          <a:xfrm>
            <a:off x="5950677" y="33178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16"/>
          <p:cNvSpPr/>
          <p:nvPr/>
        </p:nvSpPr>
        <p:spPr>
          <a:xfrm>
            <a:off x="7970750" y="680100"/>
            <a:ext cx="1189200" cy="118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7970750" y="1869300"/>
            <a:ext cx="1189200" cy="1189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6781550" y="680100"/>
            <a:ext cx="1189200" cy="1189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4" name="Google Shape;4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6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/>
          <p:nvPr/>
        </p:nvSpPr>
        <p:spPr>
          <a:xfrm>
            <a:off x="-7850" y="2972075"/>
            <a:ext cx="9144000" cy="2171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17"/>
          <p:cNvGrpSpPr/>
          <p:nvPr/>
        </p:nvGrpSpPr>
        <p:grpSpPr>
          <a:xfrm>
            <a:off x="7448920" y="998169"/>
            <a:ext cx="1326248" cy="1339459"/>
            <a:chOff x="-1042825" y="1873925"/>
            <a:chExt cx="948675" cy="958125"/>
          </a:xfrm>
        </p:grpSpPr>
        <p:sp>
          <p:nvSpPr>
            <p:cNvPr id="409" name="Google Shape;409;p1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705250" y="9981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7"/>
          <p:cNvSpPr txBox="1">
            <a:spLocks noGrp="1"/>
          </p:cNvSpPr>
          <p:nvPr>
            <p:ph type="subTitle" idx="1"/>
          </p:nvPr>
        </p:nvSpPr>
        <p:spPr>
          <a:xfrm>
            <a:off x="715150" y="32554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7"/>
          <p:cNvSpPr txBox="1">
            <a:spLocks noGrp="1"/>
          </p:cNvSpPr>
          <p:nvPr>
            <p:ph type="subTitle" idx="2"/>
          </p:nvPr>
        </p:nvSpPr>
        <p:spPr>
          <a:xfrm>
            <a:off x="3369450" y="32554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7"/>
          <p:cNvSpPr txBox="1">
            <a:spLocks noGrp="1"/>
          </p:cNvSpPr>
          <p:nvPr>
            <p:ph type="subTitle" idx="3"/>
          </p:nvPr>
        </p:nvSpPr>
        <p:spPr>
          <a:xfrm>
            <a:off x="6023750" y="3255475"/>
            <a:ext cx="24051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1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17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>
            <a:spLocks noGrp="1"/>
          </p:cNvSpPr>
          <p:nvPr>
            <p:ph type="title"/>
          </p:nvPr>
        </p:nvSpPr>
        <p:spPr>
          <a:xfrm>
            <a:off x="717425" y="11251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subTitle" idx="1"/>
          </p:nvPr>
        </p:nvSpPr>
        <p:spPr>
          <a:xfrm>
            <a:off x="7151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18"/>
          <p:cNvSpPr txBox="1">
            <a:spLocks noGrp="1"/>
          </p:cNvSpPr>
          <p:nvPr>
            <p:ph type="subTitle" idx="2"/>
          </p:nvPr>
        </p:nvSpPr>
        <p:spPr>
          <a:xfrm>
            <a:off x="3431525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18"/>
          <p:cNvSpPr txBox="1">
            <a:spLocks noGrp="1"/>
          </p:cNvSpPr>
          <p:nvPr>
            <p:ph type="subTitle" idx="3"/>
          </p:nvPr>
        </p:nvSpPr>
        <p:spPr>
          <a:xfrm>
            <a:off x="6147926" y="2111000"/>
            <a:ext cx="2280900" cy="1371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82875" tIns="91425" rIns="18287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18"/>
          <p:cNvSpPr/>
          <p:nvPr/>
        </p:nvSpPr>
        <p:spPr>
          <a:xfrm>
            <a:off x="8525900" y="680100"/>
            <a:ext cx="622200" cy="62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8525900" y="1302400"/>
            <a:ext cx="622200" cy="62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7903600" y="680100"/>
            <a:ext cx="622200" cy="6222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11" y="4604100"/>
            <a:ext cx="539400" cy="539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8"/>
          <p:cNvSpPr/>
          <p:nvPr/>
        </p:nvSpPr>
        <p:spPr>
          <a:xfrm>
            <a:off x="539405" y="4291325"/>
            <a:ext cx="312900" cy="3129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18"/>
          <p:cNvGrpSpPr/>
          <p:nvPr/>
        </p:nvGrpSpPr>
        <p:grpSpPr>
          <a:xfrm>
            <a:off x="7803548" y="3801764"/>
            <a:ext cx="1114124" cy="1125222"/>
            <a:chOff x="-1042825" y="1873925"/>
            <a:chExt cx="948675" cy="958125"/>
          </a:xfrm>
        </p:grpSpPr>
        <p:sp>
          <p:nvSpPr>
            <p:cNvPr id="444" name="Google Shape;444;p1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2" name="Google Shape;46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19"/>
          <p:cNvGrpSpPr/>
          <p:nvPr/>
        </p:nvGrpSpPr>
        <p:grpSpPr>
          <a:xfrm>
            <a:off x="717218" y="3839723"/>
            <a:ext cx="756853" cy="764392"/>
            <a:chOff x="-1042825" y="1873925"/>
            <a:chExt cx="948675" cy="958125"/>
          </a:xfrm>
        </p:grpSpPr>
        <p:sp>
          <p:nvSpPr>
            <p:cNvPr id="466" name="Google Shape;466;p1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19"/>
          <p:cNvSpPr/>
          <p:nvPr/>
        </p:nvSpPr>
        <p:spPr>
          <a:xfrm>
            <a:off x="0" y="680100"/>
            <a:ext cx="686400" cy="68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9"/>
          <p:cNvSpPr/>
          <p:nvPr/>
        </p:nvSpPr>
        <p:spPr>
          <a:xfrm>
            <a:off x="686350" y="680100"/>
            <a:ext cx="686400" cy="6864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9"/>
          <p:cNvSpPr/>
          <p:nvPr/>
        </p:nvSpPr>
        <p:spPr>
          <a:xfrm>
            <a:off x="0" y="1366450"/>
            <a:ext cx="686400" cy="6864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1372750" y="1366450"/>
            <a:ext cx="337500" cy="3375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9"/>
          <p:cNvSpPr/>
          <p:nvPr/>
        </p:nvSpPr>
        <p:spPr>
          <a:xfrm>
            <a:off x="8457600" y="4457100"/>
            <a:ext cx="686400" cy="68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9"/>
          <p:cNvSpPr/>
          <p:nvPr/>
        </p:nvSpPr>
        <p:spPr>
          <a:xfrm>
            <a:off x="7771200" y="4457100"/>
            <a:ext cx="686400" cy="686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9"/>
          <p:cNvSpPr txBox="1">
            <a:spLocks noGrp="1"/>
          </p:cNvSpPr>
          <p:nvPr>
            <p:ph type="title"/>
          </p:nvPr>
        </p:nvSpPr>
        <p:spPr>
          <a:xfrm>
            <a:off x="713100" y="1777500"/>
            <a:ext cx="3712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9"/>
          <p:cNvSpPr txBox="1">
            <a:spLocks noGrp="1"/>
          </p:cNvSpPr>
          <p:nvPr>
            <p:ph type="subTitle" idx="1"/>
          </p:nvPr>
        </p:nvSpPr>
        <p:spPr>
          <a:xfrm>
            <a:off x="718125" y="2353500"/>
            <a:ext cx="3707400" cy="10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subTitle" idx="2"/>
          </p:nvPr>
        </p:nvSpPr>
        <p:spPr>
          <a:xfrm>
            <a:off x="5893100" y="1145738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subTitle" idx="3"/>
          </p:nvPr>
        </p:nvSpPr>
        <p:spPr>
          <a:xfrm>
            <a:off x="5893100" y="1714638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ubTitle" idx="4"/>
          </p:nvPr>
        </p:nvSpPr>
        <p:spPr>
          <a:xfrm>
            <a:off x="5893100" y="2399329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3" name="Google Shape;493;p19"/>
          <p:cNvSpPr txBox="1">
            <a:spLocks noGrp="1"/>
          </p:cNvSpPr>
          <p:nvPr>
            <p:ph type="subTitle" idx="5"/>
          </p:nvPr>
        </p:nvSpPr>
        <p:spPr>
          <a:xfrm>
            <a:off x="5893100" y="3087321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4" name="Google Shape;494;p19"/>
          <p:cNvSpPr txBox="1">
            <a:spLocks noGrp="1"/>
          </p:cNvSpPr>
          <p:nvPr>
            <p:ph type="subTitle" idx="6"/>
          </p:nvPr>
        </p:nvSpPr>
        <p:spPr>
          <a:xfrm>
            <a:off x="5893100" y="3775313"/>
            <a:ext cx="204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95" name="Google Shape;495;p19"/>
          <p:cNvSpPr txBox="1">
            <a:spLocks noGrp="1"/>
          </p:cNvSpPr>
          <p:nvPr>
            <p:ph type="title" idx="7" hasCustomPrompt="1"/>
          </p:nvPr>
        </p:nvSpPr>
        <p:spPr>
          <a:xfrm>
            <a:off x="5185750" y="1711338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9"/>
          <p:cNvSpPr txBox="1">
            <a:spLocks noGrp="1"/>
          </p:cNvSpPr>
          <p:nvPr>
            <p:ph type="title" idx="8" hasCustomPrompt="1"/>
          </p:nvPr>
        </p:nvSpPr>
        <p:spPr>
          <a:xfrm>
            <a:off x="5185750" y="2399329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9"/>
          <p:cNvSpPr txBox="1">
            <a:spLocks noGrp="1"/>
          </p:cNvSpPr>
          <p:nvPr>
            <p:ph type="title" idx="9" hasCustomPrompt="1"/>
          </p:nvPr>
        </p:nvSpPr>
        <p:spPr>
          <a:xfrm>
            <a:off x="5185750" y="3087321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9"/>
          <p:cNvSpPr txBox="1">
            <a:spLocks noGrp="1"/>
          </p:cNvSpPr>
          <p:nvPr>
            <p:ph type="title" idx="13" hasCustomPrompt="1"/>
          </p:nvPr>
        </p:nvSpPr>
        <p:spPr>
          <a:xfrm>
            <a:off x="5185750" y="3775313"/>
            <a:ext cx="576000" cy="576000"/>
          </a:xfrm>
          <a:prstGeom prst="rect">
            <a:avLst/>
          </a:prstGeom>
          <a:solidFill>
            <a:srgbClr val="2634F9">
              <a:alpha val="3073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1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9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20"/>
          <p:cNvGrpSpPr/>
          <p:nvPr/>
        </p:nvGrpSpPr>
        <p:grpSpPr>
          <a:xfrm>
            <a:off x="3538841" y="3942626"/>
            <a:ext cx="1098661" cy="1109605"/>
            <a:chOff x="-1042825" y="1873925"/>
            <a:chExt cx="948675" cy="958125"/>
          </a:xfrm>
        </p:grpSpPr>
        <p:sp>
          <p:nvSpPr>
            <p:cNvPr id="505" name="Google Shape;505;p20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20"/>
          <p:cNvSpPr txBox="1">
            <a:spLocks noGrp="1"/>
          </p:cNvSpPr>
          <p:nvPr>
            <p:ph type="subTitle" idx="1"/>
          </p:nvPr>
        </p:nvSpPr>
        <p:spPr>
          <a:xfrm>
            <a:off x="3666450" y="329438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2" name="Google Shape;522;p20"/>
          <p:cNvSpPr txBox="1">
            <a:spLocks noGrp="1"/>
          </p:cNvSpPr>
          <p:nvPr>
            <p:ph type="subTitle" idx="2"/>
          </p:nvPr>
        </p:nvSpPr>
        <p:spPr>
          <a:xfrm>
            <a:off x="3670950" y="294698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3" name="Google Shape;523;p20"/>
          <p:cNvSpPr txBox="1">
            <a:spLocks noGrp="1"/>
          </p:cNvSpPr>
          <p:nvPr>
            <p:ph type="subTitle" idx="3"/>
          </p:nvPr>
        </p:nvSpPr>
        <p:spPr>
          <a:xfrm>
            <a:off x="3666450" y="447623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subTitle" idx="4"/>
          </p:nvPr>
        </p:nvSpPr>
        <p:spPr>
          <a:xfrm>
            <a:off x="3670950" y="412883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subTitle" idx="5"/>
          </p:nvPr>
        </p:nvSpPr>
        <p:spPr>
          <a:xfrm>
            <a:off x="3666450" y="2112521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ubTitle" idx="6"/>
          </p:nvPr>
        </p:nvSpPr>
        <p:spPr>
          <a:xfrm>
            <a:off x="3670950" y="1765121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527" name="Google Shape;527;p20"/>
          <p:cNvGrpSpPr/>
          <p:nvPr/>
        </p:nvGrpSpPr>
        <p:grpSpPr>
          <a:xfrm>
            <a:off x="0" y="3441250"/>
            <a:ext cx="2157300" cy="1702250"/>
            <a:chOff x="0" y="3441250"/>
            <a:chExt cx="2157300" cy="1702250"/>
          </a:xfrm>
        </p:grpSpPr>
        <p:sp>
          <p:nvSpPr>
            <p:cNvPr id="528" name="Google Shape;528;p20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1702200" y="3837250"/>
              <a:ext cx="455100" cy="455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0" y="344125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20"/>
          <p:cNvSpPr/>
          <p:nvPr/>
        </p:nvSpPr>
        <p:spPr>
          <a:xfrm>
            <a:off x="8292900" y="680100"/>
            <a:ext cx="851100" cy="8511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0"/>
          <p:cNvSpPr/>
          <p:nvPr/>
        </p:nvSpPr>
        <p:spPr>
          <a:xfrm>
            <a:off x="7441750" y="680100"/>
            <a:ext cx="851100" cy="851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0"/>
          <p:cNvSpPr txBox="1">
            <a:spLocks noGrp="1"/>
          </p:cNvSpPr>
          <p:nvPr>
            <p:ph type="title"/>
          </p:nvPr>
        </p:nvSpPr>
        <p:spPr>
          <a:xfrm>
            <a:off x="3666275" y="819300"/>
            <a:ext cx="476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0"/>
          <p:cNvSpPr txBox="1">
            <a:spLocks noGrp="1"/>
          </p:cNvSpPr>
          <p:nvPr>
            <p:ph type="subTitle" idx="7"/>
          </p:nvPr>
        </p:nvSpPr>
        <p:spPr>
          <a:xfrm>
            <a:off x="6268775" y="2112521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6" name="Google Shape;536;p20"/>
          <p:cNvSpPr txBox="1">
            <a:spLocks noGrp="1"/>
          </p:cNvSpPr>
          <p:nvPr>
            <p:ph type="subTitle" idx="8"/>
          </p:nvPr>
        </p:nvSpPr>
        <p:spPr>
          <a:xfrm>
            <a:off x="6273275" y="1765121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7" name="Google Shape;537;p20"/>
          <p:cNvSpPr txBox="1">
            <a:spLocks noGrp="1"/>
          </p:cNvSpPr>
          <p:nvPr>
            <p:ph type="subTitle" idx="9"/>
          </p:nvPr>
        </p:nvSpPr>
        <p:spPr>
          <a:xfrm>
            <a:off x="6268775" y="329438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8" name="Google Shape;538;p20"/>
          <p:cNvSpPr txBox="1">
            <a:spLocks noGrp="1"/>
          </p:cNvSpPr>
          <p:nvPr>
            <p:ph type="subTitle" idx="13"/>
          </p:nvPr>
        </p:nvSpPr>
        <p:spPr>
          <a:xfrm>
            <a:off x="6273275" y="294698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9" name="Google Shape;539;p20"/>
          <p:cNvSpPr txBox="1">
            <a:spLocks noGrp="1"/>
          </p:cNvSpPr>
          <p:nvPr>
            <p:ph type="subTitle" idx="14"/>
          </p:nvPr>
        </p:nvSpPr>
        <p:spPr>
          <a:xfrm>
            <a:off x="6268775" y="4476233"/>
            <a:ext cx="2162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0" name="Google Shape;540;p20"/>
          <p:cNvSpPr txBox="1">
            <a:spLocks noGrp="1"/>
          </p:cNvSpPr>
          <p:nvPr>
            <p:ph type="subTitle" idx="15"/>
          </p:nvPr>
        </p:nvSpPr>
        <p:spPr>
          <a:xfrm>
            <a:off x="6273275" y="4128833"/>
            <a:ext cx="2157900" cy="3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41" name="Google Shape;541;p2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0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ITLE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75" y="3399425"/>
            <a:ext cx="9144000" cy="1744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337900" y="1004825"/>
            <a:ext cx="948675" cy="958125"/>
            <a:chOff x="-1042825" y="1873925"/>
            <a:chExt cx="948675" cy="958125"/>
          </a:xfrm>
        </p:grpSpPr>
        <p:sp>
          <p:nvSpPr>
            <p:cNvPr id="54" name="Google Shape;54;p3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713100" y="1055750"/>
            <a:ext cx="41223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71" name="Google Shape;71;p3"/>
          <p:cNvSpPr txBox="1"/>
          <p:nvPr/>
        </p:nvSpPr>
        <p:spPr>
          <a:xfrm>
            <a:off x="720025" y="3554363"/>
            <a:ext cx="3428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1"/>
          <p:cNvSpPr/>
          <p:nvPr/>
        </p:nvSpPr>
        <p:spPr>
          <a:xfrm>
            <a:off x="7681200" y="680101"/>
            <a:ext cx="1462800" cy="146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21"/>
          <p:cNvGrpSpPr/>
          <p:nvPr/>
        </p:nvGrpSpPr>
        <p:grpSpPr>
          <a:xfrm>
            <a:off x="187972" y="868034"/>
            <a:ext cx="999809" cy="1009672"/>
            <a:chOff x="-1042825" y="1873925"/>
            <a:chExt cx="948675" cy="958125"/>
          </a:xfrm>
        </p:grpSpPr>
        <p:sp>
          <p:nvSpPr>
            <p:cNvPr id="548" name="Google Shape;548;p21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21"/>
          <p:cNvSpPr/>
          <p:nvPr/>
        </p:nvSpPr>
        <p:spPr>
          <a:xfrm>
            <a:off x="-7300" y="3141275"/>
            <a:ext cx="7070700" cy="20022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 txBox="1">
            <a:spLocks noGrp="1"/>
          </p:cNvSpPr>
          <p:nvPr>
            <p:ph type="title"/>
          </p:nvPr>
        </p:nvSpPr>
        <p:spPr>
          <a:xfrm>
            <a:off x="1187775" y="868025"/>
            <a:ext cx="4178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subTitle" idx="1"/>
          </p:nvPr>
        </p:nvSpPr>
        <p:spPr>
          <a:xfrm>
            <a:off x="729275" y="1733000"/>
            <a:ext cx="19386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7" name="Google Shape;567;p21"/>
          <p:cNvSpPr txBox="1">
            <a:spLocks noGrp="1"/>
          </p:cNvSpPr>
          <p:nvPr>
            <p:ph type="subTitle" idx="2"/>
          </p:nvPr>
        </p:nvSpPr>
        <p:spPr>
          <a:xfrm>
            <a:off x="729275" y="2323038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1"/>
          <p:cNvSpPr txBox="1">
            <a:spLocks noGrp="1"/>
          </p:cNvSpPr>
          <p:nvPr>
            <p:ph type="subTitle" idx="3"/>
          </p:nvPr>
        </p:nvSpPr>
        <p:spPr>
          <a:xfrm>
            <a:off x="3088575" y="2323038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1"/>
          <p:cNvSpPr txBox="1">
            <a:spLocks noGrp="1"/>
          </p:cNvSpPr>
          <p:nvPr>
            <p:ph type="subTitle" idx="4"/>
          </p:nvPr>
        </p:nvSpPr>
        <p:spPr>
          <a:xfrm>
            <a:off x="729275" y="3488950"/>
            <a:ext cx="19386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0" name="Google Shape;570;p21"/>
          <p:cNvSpPr txBox="1">
            <a:spLocks noGrp="1"/>
          </p:cNvSpPr>
          <p:nvPr>
            <p:ph type="subTitle" idx="5"/>
          </p:nvPr>
        </p:nvSpPr>
        <p:spPr>
          <a:xfrm>
            <a:off x="729275" y="390930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subTitle" idx="6"/>
          </p:nvPr>
        </p:nvSpPr>
        <p:spPr>
          <a:xfrm>
            <a:off x="3088575" y="3909300"/>
            <a:ext cx="21489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1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2"/>
          <p:cNvSpPr/>
          <p:nvPr/>
        </p:nvSpPr>
        <p:spPr>
          <a:xfrm>
            <a:off x="0" y="680099"/>
            <a:ext cx="1572600" cy="15726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>
            <a:off x="4531925" y="7850"/>
            <a:ext cx="4612200" cy="5143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22"/>
          <p:cNvGrpSpPr/>
          <p:nvPr/>
        </p:nvGrpSpPr>
        <p:grpSpPr>
          <a:xfrm>
            <a:off x="7305394" y="865384"/>
            <a:ext cx="1125508" cy="1136719"/>
            <a:chOff x="-1042825" y="1873925"/>
            <a:chExt cx="948675" cy="958125"/>
          </a:xfrm>
        </p:grpSpPr>
        <p:sp>
          <p:nvSpPr>
            <p:cNvPr id="580" name="Google Shape;580;p22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2"/>
          <p:cNvSpPr/>
          <p:nvPr/>
        </p:nvSpPr>
        <p:spPr>
          <a:xfrm>
            <a:off x="8607725" y="4602000"/>
            <a:ext cx="536400" cy="536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2"/>
          <p:cNvSpPr txBox="1">
            <a:spLocks noGrp="1"/>
          </p:cNvSpPr>
          <p:nvPr>
            <p:ph type="title"/>
          </p:nvPr>
        </p:nvSpPr>
        <p:spPr>
          <a:xfrm>
            <a:off x="713100" y="1146400"/>
            <a:ext cx="260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2"/>
          <p:cNvSpPr txBox="1">
            <a:spLocks noGrp="1"/>
          </p:cNvSpPr>
          <p:nvPr>
            <p:ph type="subTitle" idx="1"/>
          </p:nvPr>
        </p:nvSpPr>
        <p:spPr>
          <a:xfrm>
            <a:off x="741450" y="248005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9" name="Google Shape;599;p22"/>
          <p:cNvSpPr txBox="1">
            <a:spLocks noGrp="1"/>
          </p:cNvSpPr>
          <p:nvPr>
            <p:ph type="subTitle" idx="2"/>
          </p:nvPr>
        </p:nvSpPr>
        <p:spPr>
          <a:xfrm>
            <a:off x="698513" y="302925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2"/>
          <p:cNvSpPr txBox="1">
            <a:spLocks noGrp="1"/>
          </p:cNvSpPr>
          <p:nvPr>
            <p:ph type="subTitle" idx="3"/>
          </p:nvPr>
        </p:nvSpPr>
        <p:spPr>
          <a:xfrm>
            <a:off x="698513" y="36693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1" name="Google Shape;601;p22"/>
          <p:cNvSpPr txBox="1">
            <a:spLocks noGrp="1"/>
          </p:cNvSpPr>
          <p:nvPr>
            <p:ph type="subTitle" idx="4"/>
          </p:nvPr>
        </p:nvSpPr>
        <p:spPr>
          <a:xfrm>
            <a:off x="698513" y="40167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2"/>
          <p:cNvSpPr txBox="1">
            <a:spLocks noGrp="1"/>
          </p:cNvSpPr>
          <p:nvPr>
            <p:ph type="subTitle" idx="5"/>
          </p:nvPr>
        </p:nvSpPr>
        <p:spPr>
          <a:xfrm>
            <a:off x="6574800" y="18400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3" name="Google Shape;603;p22"/>
          <p:cNvSpPr txBox="1">
            <a:spLocks noGrp="1"/>
          </p:cNvSpPr>
          <p:nvPr>
            <p:ph type="subTitle" idx="6"/>
          </p:nvPr>
        </p:nvSpPr>
        <p:spPr>
          <a:xfrm>
            <a:off x="6574800" y="21874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2"/>
          <p:cNvSpPr txBox="1">
            <a:spLocks noGrp="1"/>
          </p:cNvSpPr>
          <p:nvPr>
            <p:ph type="subTitle" idx="7"/>
          </p:nvPr>
        </p:nvSpPr>
        <p:spPr>
          <a:xfrm>
            <a:off x="6574800" y="33219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5" name="Google Shape;605;p22"/>
          <p:cNvSpPr txBox="1">
            <a:spLocks noGrp="1"/>
          </p:cNvSpPr>
          <p:nvPr>
            <p:ph type="subTitle" idx="8"/>
          </p:nvPr>
        </p:nvSpPr>
        <p:spPr>
          <a:xfrm>
            <a:off x="6574800" y="3669300"/>
            <a:ext cx="1856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2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2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4"/>
          <p:cNvGrpSpPr/>
          <p:nvPr/>
        </p:nvGrpSpPr>
        <p:grpSpPr>
          <a:xfrm>
            <a:off x="5428006" y="3407527"/>
            <a:ext cx="1625744" cy="1642035"/>
            <a:chOff x="-1042825" y="1873925"/>
            <a:chExt cx="948675" cy="958125"/>
          </a:xfrm>
        </p:grpSpPr>
        <p:sp>
          <p:nvSpPr>
            <p:cNvPr id="78" name="Google Shape;78;p4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7159900" y="1977150"/>
            <a:ext cx="1984200" cy="133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0" y="-3200"/>
            <a:ext cx="7587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 rot="10800000" flipH="1">
            <a:off x="8151938" y="988650"/>
            <a:ext cx="992100" cy="988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7159900" y="3316694"/>
            <a:ext cx="1984200" cy="18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1098125" y="1897625"/>
            <a:ext cx="31524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subTitle" idx="1"/>
          </p:nvPr>
        </p:nvSpPr>
        <p:spPr>
          <a:xfrm>
            <a:off x="1111600" y="2565725"/>
            <a:ext cx="3138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2" hasCustomPrompt="1"/>
          </p:nvPr>
        </p:nvSpPr>
        <p:spPr>
          <a:xfrm>
            <a:off x="1242014" y="1118525"/>
            <a:ext cx="816000" cy="779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4"/>
          <p:cNvSpPr/>
          <p:nvPr/>
        </p:nvSpPr>
        <p:spPr>
          <a:xfrm rot="10800000" flipH="1">
            <a:off x="7159888" y="3312539"/>
            <a:ext cx="992100" cy="98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0" y="4586550"/>
            <a:ext cx="572700" cy="57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8606525" y="4604100"/>
            <a:ext cx="537600" cy="53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8606525" y="40665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068925" y="4604100"/>
            <a:ext cx="537600" cy="53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303300" y="3763275"/>
            <a:ext cx="303300" cy="30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705838" y="8107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705838" y="1440300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"/>
          <p:cNvGrpSpPr/>
          <p:nvPr/>
        </p:nvGrpSpPr>
        <p:grpSpPr>
          <a:xfrm>
            <a:off x="7366016" y="787526"/>
            <a:ext cx="1098661" cy="1109605"/>
            <a:chOff x="-1042825" y="1873925"/>
            <a:chExt cx="948675" cy="958125"/>
          </a:xfrm>
        </p:grpSpPr>
        <p:sp>
          <p:nvSpPr>
            <p:cNvPr id="120" name="Google Shape;120;p6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rgbClr val="F2DADA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6"/>
          <p:cNvSpPr/>
          <p:nvPr/>
        </p:nvSpPr>
        <p:spPr>
          <a:xfrm>
            <a:off x="0" y="0"/>
            <a:ext cx="1889700" cy="18897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6"/>
          <p:cNvGrpSpPr/>
          <p:nvPr/>
        </p:nvGrpSpPr>
        <p:grpSpPr>
          <a:xfrm flipH="1">
            <a:off x="8005353" y="4574039"/>
            <a:ext cx="1138602" cy="569301"/>
            <a:chOff x="0" y="4292400"/>
            <a:chExt cx="1702200" cy="851100"/>
          </a:xfrm>
        </p:grpSpPr>
        <p:sp>
          <p:nvSpPr>
            <p:cNvPr id="138" name="Google Shape;138;p6"/>
            <p:cNvSpPr/>
            <p:nvPr/>
          </p:nvSpPr>
          <p:spPr>
            <a:xfrm>
              <a:off x="0" y="4292400"/>
              <a:ext cx="851100" cy="851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51100" y="4292400"/>
              <a:ext cx="851100" cy="8511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713075" y="9328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1"/>
          </p:nvPr>
        </p:nvSpPr>
        <p:spPr>
          <a:xfrm>
            <a:off x="713100" y="3602175"/>
            <a:ext cx="36231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body" idx="2"/>
          </p:nvPr>
        </p:nvSpPr>
        <p:spPr>
          <a:xfrm>
            <a:off x="4807875" y="3601975"/>
            <a:ext cx="36231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subTitle" idx="3"/>
          </p:nvPr>
        </p:nvSpPr>
        <p:spPr>
          <a:xfrm>
            <a:off x="724425" y="3259875"/>
            <a:ext cx="3611700" cy="3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subTitle" idx="4"/>
          </p:nvPr>
        </p:nvSpPr>
        <p:spPr>
          <a:xfrm>
            <a:off x="4807875" y="3259875"/>
            <a:ext cx="3623100" cy="3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7"/>
          <p:cNvGrpSpPr/>
          <p:nvPr/>
        </p:nvGrpSpPr>
        <p:grpSpPr>
          <a:xfrm>
            <a:off x="221693" y="854392"/>
            <a:ext cx="901810" cy="910794"/>
            <a:chOff x="-1042825" y="1873925"/>
            <a:chExt cx="948675" cy="958125"/>
          </a:xfrm>
        </p:grpSpPr>
        <p:sp>
          <p:nvSpPr>
            <p:cNvPr id="151" name="Google Shape;151;p7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7"/>
          <p:cNvSpPr/>
          <p:nvPr/>
        </p:nvSpPr>
        <p:spPr>
          <a:xfrm>
            <a:off x="8696400" y="680100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96400" y="1125125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0" y="4604100"/>
            <a:ext cx="539400" cy="539400"/>
          </a:xfrm>
          <a:prstGeom prst="rect">
            <a:avLst/>
          </a:prstGeom>
          <a:solidFill>
            <a:srgbClr val="F2DADA">
              <a:alpha val="55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539408" y="4604100"/>
            <a:ext cx="539400" cy="5394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7"/>
          <p:cNvSpPr txBox="1">
            <a:spLocks noGrp="1"/>
          </p:cNvSpPr>
          <p:nvPr>
            <p:ph type="title"/>
          </p:nvPr>
        </p:nvSpPr>
        <p:spPr>
          <a:xfrm>
            <a:off x="713100" y="1062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8"/>
          <p:cNvGrpSpPr/>
          <p:nvPr/>
        </p:nvGrpSpPr>
        <p:grpSpPr>
          <a:xfrm>
            <a:off x="7987068" y="523180"/>
            <a:ext cx="901810" cy="910794"/>
            <a:chOff x="-1042825" y="1873925"/>
            <a:chExt cx="948675" cy="958125"/>
          </a:xfrm>
        </p:grpSpPr>
        <p:sp>
          <p:nvSpPr>
            <p:cNvPr id="178" name="Google Shape;178;p8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8"/>
          <p:cNvSpPr/>
          <p:nvPr/>
        </p:nvSpPr>
        <p:spPr>
          <a:xfrm flipH="1">
            <a:off x="0" y="4250875"/>
            <a:ext cx="447600" cy="44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 flipH="1">
            <a:off x="0" y="4695900"/>
            <a:ext cx="447600" cy="447600"/>
          </a:xfrm>
          <a:prstGeom prst="rect">
            <a:avLst/>
          </a:prstGeom>
          <a:solidFill>
            <a:srgbClr val="2634F9">
              <a:alpha val="53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 flipH="1">
            <a:off x="447600" y="4695900"/>
            <a:ext cx="447600" cy="447600"/>
          </a:xfrm>
          <a:prstGeom prst="rect">
            <a:avLst/>
          </a:prstGeom>
          <a:solidFill>
            <a:srgbClr val="2634F9">
              <a:alpha val="30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0" y="680100"/>
            <a:ext cx="949500" cy="9495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713075" y="8685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8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295311" y="859929"/>
            <a:ext cx="669290" cy="675957"/>
            <a:chOff x="-1042825" y="1873925"/>
            <a:chExt cx="948675" cy="958125"/>
          </a:xfrm>
        </p:grpSpPr>
        <p:sp>
          <p:nvSpPr>
            <p:cNvPr id="205" name="Google Shape;205;p9"/>
            <p:cNvSpPr/>
            <p:nvPr/>
          </p:nvSpPr>
          <p:spPr>
            <a:xfrm>
              <a:off x="-104282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-76840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-493975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-219550" y="187392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104282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-104282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104282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76840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-493975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-219550" y="215150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-76840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-493975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-219550" y="2429075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-76840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-493975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-219550" y="2706650"/>
              <a:ext cx="125400" cy="12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713075" y="10259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0"/>
          <p:cNvGrpSpPr/>
          <p:nvPr/>
        </p:nvGrpSpPr>
        <p:grpSpPr>
          <a:xfrm>
            <a:off x="-25" y="679381"/>
            <a:ext cx="817198" cy="817198"/>
            <a:chOff x="0" y="0"/>
            <a:chExt cx="1372750" cy="1372750"/>
          </a:xfrm>
        </p:grpSpPr>
        <p:sp>
          <p:nvSpPr>
            <p:cNvPr id="228" name="Google Shape;228;p10"/>
            <p:cNvSpPr/>
            <p:nvPr/>
          </p:nvSpPr>
          <p:spPr>
            <a:xfrm>
              <a:off x="0" y="0"/>
              <a:ext cx="686400" cy="686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686350" y="0"/>
              <a:ext cx="686400" cy="686400"/>
            </a:xfrm>
            <a:prstGeom prst="rect">
              <a:avLst/>
            </a:prstGeom>
            <a:solidFill>
              <a:srgbClr val="2634F9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0" y="686350"/>
              <a:ext cx="686400" cy="686400"/>
            </a:xfrm>
            <a:prstGeom prst="rect">
              <a:avLst/>
            </a:prstGeom>
            <a:solidFill>
              <a:srgbClr val="2634F9">
                <a:alpha val="30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0"/>
          <p:cNvSpPr txBox="1">
            <a:spLocks noGrp="1"/>
          </p:cNvSpPr>
          <p:nvPr>
            <p:ph type="title"/>
          </p:nvPr>
        </p:nvSpPr>
        <p:spPr>
          <a:xfrm>
            <a:off x="829075" y="814150"/>
            <a:ext cx="7635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0"/>
          <p:cNvSpPr txBox="1">
            <a:spLocks noGrp="1"/>
          </p:cNvSpPr>
          <p:nvPr>
            <p:ph type="body" idx="1"/>
          </p:nvPr>
        </p:nvSpPr>
        <p:spPr>
          <a:xfrm>
            <a:off x="717200" y="1524200"/>
            <a:ext cx="5786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0"/>
          <p:cNvSpPr/>
          <p:nvPr/>
        </p:nvSpPr>
        <p:spPr>
          <a:xfrm>
            <a:off x="7881900" y="3881400"/>
            <a:ext cx="1262100" cy="1262100"/>
          </a:xfrm>
          <a:prstGeom prst="rect">
            <a:avLst/>
          </a:prstGeom>
          <a:solidFill>
            <a:srgbClr val="F2DADA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"/>
          <p:cNvSpPr/>
          <p:nvPr/>
        </p:nvSpPr>
        <p:spPr>
          <a:xfrm>
            <a:off x="-25" y="0"/>
            <a:ext cx="9144000" cy="63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-25" y="630600"/>
            <a:ext cx="9144000" cy="49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527" y="74915"/>
            <a:ext cx="3044076" cy="5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04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0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Muli"/>
              <a:buChar char="■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"/>
          <p:cNvSpPr txBox="1">
            <a:spLocks noGrp="1"/>
          </p:cNvSpPr>
          <p:nvPr>
            <p:ph type="ctrTitle"/>
          </p:nvPr>
        </p:nvSpPr>
        <p:spPr>
          <a:xfrm>
            <a:off x="291000" y="1527500"/>
            <a:ext cx="42918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000" dirty="0"/>
              <a:t> ISEE Project –</a:t>
            </a:r>
            <a:br>
              <a:rPr lang="en" sz="3000" dirty="0"/>
            </a:br>
            <a:r>
              <a:rPr lang="en" sz="3000" dirty="0"/>
              <a:t> Team DroidKnights</a:t>
            </a:r>
            <a:endParaRPr sz="3000" dirty="0"/>
          </a:p>
        </p:txBody>
      </p:sp>
      <p:sp>
        <p:nvSpPr>
          <p:cNvPr id="615" name="Google Shape;615;p23"/>
          <p:cNvSpPr txBox="1">
            <a:spLocks noGrp="1"/>
          </p:cNvSpPr>
          <p:nvPr>
            <p:ph type="subTitle" idx="1"/>
          </p:nvPr>
        </p:nvSpPr>
        <p:spPr>
          <a:xfrm>
            <a:off x="460500" y="3435350"/>
            <a:ext cx="41223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Milestone #3 - Advanced Prototype</a:t>
            </a:r>
          </a:p>
        </p:txBody>
      </p:sp>
      <p:sp>
        <p:nvSpPr>
          <p:cNvPr id="616" name="Google Shape;616;p23"/>
          <p:cNvSpPr/>
          <p:nvPr/>
        </p:nvSpPr>
        <p:spPr>
          <a:xfrm>
            <a:off x="8395188" y="698825"/>
            <a:ext cx="748800" cy="7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3"/>
          <p:cNvSpPr/>
          <p:nvPr/>
        </p:nvSpPr>
        <p:spPr>
          <a:xfrm>
            <a:off x="8395188" y="1447613"/>
            <a:ext cx="748800" cy="748800"/>
          </a:xfrm>
          <a:prstGeom prst="rect">
            <a:avLst/>
          </a:prstGeom>
          <a:solidFill>
            <a:srgbClr val="F2DADA">
              <a:alpha val="55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3"/>
          <p:cNvSpPr/>
          <p:nvPr/>
        </p:nvSpPr>
        <p:spPr>
          <a:xfrm>
            <a:off x="7646400" y="698825"/>
            <a:ext cx="748800" cy="748800"/>
          </a:xfrm>
          <a:prstGeom prst="rect">
            <a:avLst/>
          </a:prstGeom>
          <a:solidFill>
            <a:srgbClr val="F2DADA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450" y="1447625"/>
            <a:ext cx="3162676" cy="3136541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40D-4153-4526-8069-EFE511AE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72" y="756312"/>
            <a:ext cx="7717800" cy="572700"/>
          </a:xfrm>
        </p:spPr>
        <p:txBody>
          <a:bodyPr/>
          <a:lstStyle/>
          <a:p>
            <a:r>
              <a:rPr lang="en-US" dirty="0"/>
              <a:t>User stories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8EE9CD0-42BF-492C-80F5-1370E0C03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72" y="1329012"/>
            <a:ext cx="8191252" cy="36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2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05" name="Google Shape;705;p29"/>
          <p:cNvSpPr txBox="1">
            <a:spLocks noGrp="1"/>
          </p:cNvSpPr>
          <p:nvPr>
            <p:ph type="title"/>
          </p:nvPr>
        </p:nvSpPr>
        <p:spPr>
          <a:xfrm>
            <a:off x="1090474" y="2430450"/>
            <a:ext cx="611389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Context of Use</a:t>
            </a:r>
            <a:endParaRPr sz="3200" dirty="0"/>
          </a:p>
        </p:txBody>
      </p:sp>
      <p:sp>
        <p:nvSpPr>
          <p:cNvPr id="706" name="Google Shape;706;p29"/>
          <p:cNvSpPr txBox="1">
            <a:spLocks noGrp="1"/>
          </p:cNvSpPr>
          <p:nvPr>
            <p:ph type="subTitle" idx="1"/>
          </p:nvPr>
        </p:nvSpPr>
        <p:spPr>
          <a:xfrm>
            <a:off x="1103949" y="3098550"/>
            <a:ext cx="5379977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Profile of users who might be using our app</a:t>
            </a:r>
            <a:endParaRPr sz="1600" dirty="0"/>
          </a:p>
        </p:txBody>
      </p:sp>
      <p:sp>
        <p:nvSpPr>
          <p:cNvPr id="707" name="Google Shape;707;p29"/>
          <p:cNvSpPr txBox="1">
            <a:spLocks noGrp="1"/>
          </p:cNvSpPr>
          <p:nvPr>
            <p:ph type="title" idx="2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08" name="Google Shape;708;p29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20098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08" name="Google Shape;708;p29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2C5883-2A32-4D92-8766-F6F94C70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4" y="724487"/>
            <a:ext cx="7722466" cy="43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08" name="Google Shape;708;p29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A6F40A-B9C3-4672-B103-F9B522DD2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9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05" name="Google Shape;705;p29"/>
          <p:cNvSpPr txBox="1">
            <a:spLocks noGrp="1"/>
          </p:cNvSpPr>
          <p:nvPr>
            <p:ph type="title"/>
          </p:nvPr>
        </p:nvSpPr>
        <p:spPr>
          <a:xfrm>
            <a:off x="1090474" y="2430450"/>
            <a:ext cx="611389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latin typeface="Montserrat"/>
                <a:ea typeface="Montserrat"/>
                <a:cs typeface="Montserrat"/>
                <a:sym typeface="Montserrat"/>
              </a:rPr>
              <a:t>System design</a:t>
            </a:r>
            <a:endParaRPr sz="3200" dirty="0"/>
          </a:p>
        </p:txBody>
      </p:sp>
      <p:sp>
        <p:nvSpPr>
          <p:cNvPr id="706" name="Google Shape;706;p29"/>
          <p:cNvSpPr txBox="1">
            <a:spLocks noGrp="1"/>
          </p:cNvSpPr>
          <p:nvPr>
            <p:ph type="subTitle" idx="1"/>
          </p:nvPr>
        </p:nvSpPr>
        <p:spPr>
          <a:xfrm>
            <a:off x="1103949" y="3098550"/>
            <a:ext cx="5379977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Activity diagrams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Class diagrams</a:t>
            </a:r>
            <a:endParaRPr sz="1400" dirty="0"/>
          </a:p>
        </p:txBody>
      </p:sp>
      <p:sp>
        <p:nvSpPr>
          <p:cNvPr id="707" name="Google Shape;707;p29"/>
          <p:cNvSpPr txBox="1">
            <a:spLocks noGrp="1"/>
          </p:cNvSpPr>
          <p:nvPr>
            <p:ph type="title" idx="2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08" name="Google Shape;708;p29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475307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40D-4153-4526-8069-EFE511AE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Diagrams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A68DFDE-B058-4BC8-AD5C-B510E20E0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3" y="1751927"/>
            <a:ext cx="8690290" cy="31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2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40D-4153-4526-8069-EFE511AE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Diagrams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485BF1-9BA9-42A8-86D8-C5B42B73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88" y="1598650"/>
            <a:ext cx="8464684" cy="33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6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5CBB7F-7A60-4ADC-A292-509DC81B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5" y="810775"/>
            <a:ext cx="2721417" cy="572700"/>
          </a:xfrm>
        </p:spPr>
        <p:txBody>
          <a:bodyPr/>
          <a:lstStyle/>
          <a:p>
            <a:r>
              <a:rPr lang="en-US" dirty="0"/>
              <a:t>Class diagram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11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E18CB83-E3CF-4EB0-A679-3DD0851E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0" y="746875"/>
            <a:ext cx="4076605" cy="42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6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4A6BF8E-BED5-44B3-A599-5AA3FE2CB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3" t="8114" r="8943" b="4825"/>
          <a:stretch/>
        </p:blipFill>
        <p:spPr>
          <a:xfrm>
            <a:off x="0" y="874058"/>
            <a:ext cx="1729524" cy="2055752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49FA361-C2B3-4C8E-8803-54369AD5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73" y="2665990"/>
            <a:ext cx="1381265" cy="1470720"/>
          </a:xfrm>
          <a:prstGeom prst="rect">
            <a:avLst/>
          </a:prstGeom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E790F461-DA57-414A-92BD-DF797D5D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72" y="874058"/>
            <a:ext cx="1381266" cy="1791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4440D-E62B-43CC-8765-E474C7FB1820}"/>
              </a:ext>
            </a:extLst>
          </p:cNvPr>
          <p:cNvSpPr txBox="1"/>
          <p:nvPr/>
        </p:nvSpPr>
        <p:spPr>
          <a:xfrm>
            <a:off x="5862918" y="1674159"/>
            <a:ext cx="2245658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Changes incorporated in the class diagram to accommodate new changes according to the new requirements</a:t>
            </a:r>
            <a:endParaRPr lang="en-DE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4AF1314-C9F3-41AC-B446-ECDE2C7B8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" t="8460" r="2701"/>
          <a:stretch/>
        </p:blipFill>
        <p:spPr>
          <a:xfrm>
            <a:off x="3216048" y="874058"/>
            <a:ext cx="1851001" cy="29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23" name="Google Shape;723;p31"/>
          <p:cNvSpPr txBox="1">
            <a:spLocks noGrp="1"/>
          </p:cNvSpPr>
          <p:nvPr>
            <p:ph type="title"/>
          </p:nvPr>
        </p:nvSpPr>
        <p:spPr>
          <a:xfrm>
            <a:off x="1090475" y="2430450"/>
            <a:ext cx="51432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Working Prototype</a:t>
            </a:r>
            <a:endParaRPr sz="3200" dirty="0"/>
          </a:p>
        </p:txBody>
      </p:sp>
      <p:sp>
        <p:nvSpPr>
          <p:cNvPr id="724" name="Google Shape;724;p31"/>
          <p:cNvSpPr txBox="1">
            <a:spLocks noGrp="1"/>
          </p:cNvSpPr>
          <p:nvPr>
            <p:ph type="subTitle" idx="1"/>
          </p:nvPr>
        </p:nvSpPr>
        <p:spPr>
          <a:xfrm>
            <a:off x="1103949" y="3098550"/>
            <a:ext cx="4167705" cy="1325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Recape of the basic prototype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New updates made to the app along with screen shots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App Working video </a:t>
            </a: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600" dirty="0"/>
          </a:p>
        </p:txBody>
      </p:sp>
      <p:sp>
        <p:nvSpPr>
          <p:cNvPr id="725" name="Google Shape;725;p31"/>
          <p:cNvSpPr txBox="1">
            <a:spLocks noGrp="1"/>
          </p:cNvSpPr>
          <p:nvPr>
            <p:ph type="title" idx="2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26" name="Google Shape;726;p31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4"/>
          <p:cNvSpPr txBox="1">
            <a:spLocks noGrp="1"/>
          </p:cNvSpPr>
          <p:nvPr>
            <p:ph type="title"/>
          </p:nvPr>
        </p:nvSpPr>
        <p:spPr>
          <a:xfrm>
            <a:off x="608725" y="8086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625" name="Google Shape;625;p24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26" name="Google Shape;626;p24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sp>
        <p:nvSpPr>
          <p:cNvPr id="627" name="Google Shape;627;p24"/>
          <p:cNvSpPr/>
          <p:nvPr/>
        </p:nvSpPr>
        <p:spPr>
          <a:xfrm>
            <a:off x="565963" y="1672900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4"/>
          <p:cNvSpPr/>
          <p:nvPr/>
        </p:nvSpPr>
        <p:spPr>
          <a:xfrm>
            <a:off x="5844025" y="1667318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4"/>
          <p:cNvSpPr/>
          <p:nvPr/>
        </p:nvSpPr>
        <p:spPr>
          <a:xfrm>
            <a:off x="5819673" y="3409251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4"/>
          <p:cNvSpPr txBox="1"/>
          <p:nvPr/>
        </p:nvSpPr>
        <p:spPr>
          <a:xfrm>
            <a:off x="565115" y="1671100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24"/>
          <p:cNvSpPr txBox="1"/>
          <p:nvPr/>
        </p:nvSpPr>
        <p:spPr>
          <a:xfrm>
            <a:off x="911201" y="1948450"/>
            <a:ext cx="200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b="1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team</a:t>
            </a:r>
            <a:endParaRPr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24"/>
          <p:cNvSpPr txBox="1"/>
          <p:nvPr/>
        </p:nvSpPr>
        <p:spPr>
          <a:xfrm>
            <a:off x="891225" y="2313242"/>
            <a:ext cx="20733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dirty="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Members and their roles</a:t>
            </a:r>
            <a:endParaRPr sz="12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4" name="Google Shape;634;p24"/>
          <p:cNvSpPr txBox="1"/>
          <p:nvPr/>
        </p:nvSpPr>
        <p:spPr>
          <a:xfrm>
            <a:off x="5846176" y="1665518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24"/>
          <p:cNvSpPr txBox="1"/>
          <p:nvPr/>
        </p:nvSpPr>
        <p:spPr>
          <a:xfrm>
            <a:off x="6228089" y="1925468"/>
            <a:ext cx="1856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24"/>
          <p:cNvSpPr txBox="1"/>
          <p:nvPr/>
        </p:nvSpPr>
        <p:spPr>
          <a:xfrm>
            <a:off x="5871312" y="3402900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24"/>
          <p:cNvSpPr txBox="1"/>
          <p:nvPr/>
        </p:nvSpPr>
        <p:spPr>
          <a:xfrm>
            <a:off x="6228873" y="3556750"/>
            <a:ext cx="207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Working prototype</a:t>
            </a:r>
            <a:endParaRPr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24"/>
          <p:cNvSpPr txBox="1"/>
          <p:nvPr/>
        </p:nvSpPr>
        <p:spPr>
          <a:xfrm>
            <a:off x="6253225" y="4046376"/>
            <a:ext cx="20733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dirty="0">
                <a:latin typeface="Muli"/>
                <a:ea typeface="Muli"/>
                <a:cs typeface="Muli"/>
                <a:sym typeface="Muli"/>
              </a:rPr>
              <a:t>Working application video,screenshots</a:t>
            </a:r>
            <a:endParaRPr sz="12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2" name="Google Shape;642;p24"/>
          <p:cNvSpPr txBox="1"/>
          <p:nvPr/>
        </p:nvSpPr>
        <p:spPr>
          <a:xfrm>
            <a:off x="6248487" y="2293431"/>
            <a:ext cx="2073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latin typeface="Muli"/>
                <a:ea typeface="Muli"/>
                <a:cs typeface="Muli"/>
                <a:sym typeface="Muli"/>
              </a:rPr>
              <a:t>Requirement analysis and user stories</a:t>
            </a:r>
            <a:endParaRPr lang="en-US" sz="12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3" name="Google Shape;643;p24"/>
          <p:cNvSpPr/>
          <p:nvPr/>
        </p:nvSpPr>
        <p:spPr>
          <a:xfrm>
            <a:off x="608725" y="3402900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4"/>
          <p:cNvSpPr txBox="1"/>
          <p:nvPr/>
        </p:nvSpPr>
        <p:spPr>
          <a:xfrm>
            <a:off x="610876" y="3401100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24"/>
          <p:cNvSpPr txBox="1"/>
          <p:nvPr/>
        </p:nvSpPr>
        <p:spPr>
          <a:xfrm>
            <a:off x="992789" y="3661050"/>
            <a:ext cx="1856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Context  of use</a:t>
            </a:r>
            <a:endParaRPr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24"/>
          <p:cNvSpPr txBox="1"/>
          <p:nvPr/>
        </p:nvSpPr>
        <p:spPr>
          <a:xfrm>
            <a:off x="1013187" y="4029013"/>
            <a:ext cx="2073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 dirty="0">
                <a:latin typeface="Muli"/>
                <a:ea typeface="Muli"/>
                <a:cs typeface="Muli"/>
                <a:sym typeface="Muli"/>
              </a:rPr>
              <a:t>User personal profiles</a:t>
            </a:r>
            <a:endParaRPr sz="12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631;p24">
            <a:extLst>
              <a:ext uri="{FF2B5EF4-FFF2-40B4-BE49-F238E27FC236}">
                <a16:creationId xmlns:a16="http://schemas.microsoft.com/office/drawing/2014/main" id="{91E9CE40-6B8B-48F3-977A-494417A9FD42}"/>
              </a:ext>
            </a:extLst>
          </p:cNvPr>
          <p:cNvSpPr txBox="1"/>
          <p:nvPr/>
        </p:nvSpPr>
        <p:spPr>
          <a:xfrm>
            <a:off x="565963" y="1653708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627;p24">
            <a:extLst>
              <a:ext uri="{FF2B5EF4-FFF2-40B4-BE49-F238E27FC236}">
                <a16:creationId xmlns:a16="http://schemas.microsoft.com/office/drawing/2014/main" id="{20AD535D-58A3-4ED4-9202-ED8AE2022192}"/>
              </a:ext>
            </a:extLst>
          </p:cNvPr>
          <p:cNvSpPr/>
          <p:nvPr/>
        </p:nvSpPr>
        <p:spPr>
          <a:xfrm>
            <a:off x="3232869" y="3380076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32;p24">
            <a:extLst>
              <a:ext uri="{FF2B5EF4-FFF2-40B4-BE49-F238E27FC236}">
                <a16:creationId xmlns:a16="http://schemas.microsoft.com/office/drawing/2014/main" id="{7B2B91A3-296A-469A-A157-A822F3B7C8BB}"/>
              </a:ext>
            </a:extLst>
          </p:cNvPr>
          <p:cNvSpPr txBox="1"/>
          <p:nvPr/>
        </p:nvSpPr>
        <p:spPr>
          <a:xfrm>
            <a:off x="3578107" y="3655626"/>
            <a:ext cx="200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System design</a:t>
            </a:r>
            <a:endParaRPr lang="en-US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631;p24">
            <a:extLst>
              <a:ext uri="{FF2B5EF4-FFF2-40B4-BE49-F238E27FC236}">
                <a16:creationId xmlns:a16="http://schemas.microsoft.com/office/drawing/2014/main" id="{A3A7030D-67BB-4A31-9A13-D0F168E7811C}"/>
              </a:ext>
            </a:extLst>
          </p:cNvPr>
          <p:cNvSpPr txBox="1"/>
          <p:nvPr/>
        </p:nvSpPr>
        <p:spPr>
          <a:xfrm>
            <a:off x="3198177" y="3360741"/>
            <a:ext cx="402300" cy="34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Google Shape;633;p24">
            <a:extLst>
              <a:ext uri="{FF2B5EF4-FFF2-40B4-BE49-F238E27FC236}">
                <a16:creationId xmlns:a16="http://schemas.microsoft.com/office/drawing/2014/main" id="{C07A1319-582D-479D-AE50-245A10B83131}"/>
              </a:ext>
            </a:extLst>
          </p:cNvPr>
          <p:cNvSpPr txBox="1"/>
          <p:nvPr/>
        </p:nvSpPr>
        <p:spPr>
          <a:xfrm>
            <a:off x="3558979" y="4003026"/>
            <a:ext cx="20733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latin typeface="Muli"/>
                <a:ea typeface="Muli"/>
                <a:cs typeface="Muli"/>
                <a:sym typeface="Muli"/>
              </a:rPr>
              <a:t>Activity diagram, class diagram</a:t>
            </a:r>
            <a:endParaRPr lang="en-US" sz="1200" dirty="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" name="Google Shape;628;p24">
            <a:extLst>
              <a:ext uri="{FF2B5EF4-FFF2-40B4-BE49-F238E27FC236}">
                <a16:creationId xmlns:a16="http://schemas.microsoft.com/office/drawing/2014/main" id="{8ED201CC-21B0-4DD7-9781-5E3065437D9F}"/>
              </a:ext>
            </a:extLst>
          </p:cNvPr>
          <p:cNvSpPr/>
          <p:nvPr/>
        </p:nvSpPr>
        <p:spPr>
          <a:xfrm>
            <a:off x="3204994" y="1677736"/>
            <a:ext cx="2482500" cy="147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634;p24">
            <a:extLst>
              <a:ext uri="{FF2B5EF4-FFF2-40B4-BE49-F238E27FC236}">
                <a16:creationId xmlns:a16="http://schemas.microsoft.com/office/drawing/2014/main" id="{532A2C9E-A9B4-458B-A885-5576E5E86EAA}"/>
              </a:ext>
            </a:extLst>
          </p:cNvPr>
          <p:cNvSpPr txBox="1"/>
          <p:nvPr/>
        </p:nvSpPr>
        <p:spPr>
          <a:xfrm>
            <a:off x="3207145" y="1675936"/>
            <a:ext cx="402300" cy="347400"/>
          </a:xfrm>
          <a:prstGeom prst="rect">
            <a:avLst/>
          </a:prstGeom>
          <a:solidFill>
            <a:srgbClr val="0268B4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635;p24">
            <a:extLst>
              <a:ext uri="{FF2B5EF4-FFF2-40B4-BE49-F238E27FC236}">
                <a16:creationId xmlns:a16="http://schemas.microsoft.com/office/drawing/2014/main" id="{4525B48E-29E6-4341-A884-E7AFE874231B}"/>
              </a:ext>
            </a:extLst>
          </p:cNvPr>
          <p:cNvSpPr txBox="1"/>
          <p:nvPr/>
        </p:nvSpPr>
        <p:spPr>
          <a:xfrm>
            <a:off x="3589058" y="1935886"/>
            <a:ext cx="1856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Software Architecture</a:t>
            </a:r>
            <a:endParaRPr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1E291-5298-4995-AE5D-8E0BF64747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44E5E3-611C-4FC1-802F-36CE042F1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2" y="721969"/>
            <a:ext cx="8016112" cy="668100"/>
          </a:xfrm>
        </p:spPr>
        <p:txBody>
          <a:bodyPr/>
          <a:lstStyle/>
          <a:p>
            <a:r>
              <a:rPr lang="en-US" sz="2800" dirty="0"/>
              <a:t>Short Recap</a:t>
            </a:r>
            <a:endParaRPr lang="en-DE" sz="28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43DE9FC-B15F-47C8-864A-B80C7B2F8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032038"/>
              </p:ext>
            </p:extLst>
          </p:nvPr>
        </p:nvGraphicFramePr>
        <p:xfrm>
          <a:off x="1761998" y="1983346"/>
          <a:ext cx="6486660" cy="2871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3330">
                  <a:extLst>
                    <a:ext uri="{9D8B030D-6E8A-4147-A177-3AD203B41FA5}">
                      <a16:colId xmlns:a16="http://schemas.microsoft.com/office/drawing/2014/main" val="2358246440"/>
                    </a:ext>
                  </a:extLst>
                </a:gridCol>
                <a:gridCol w="3243330">
                  <a:extLst>
                    <a:ext uri="{9D8B030D-6E8A-4147-A177-3AD203B41FA5}">
                      <a16:colId xmlns:a16="http://schemas.microsoft.com/office/drawing/2014/main" val="1838663506"/>
                    </a:ext>
                  </a:extLst>
                </a:gridCol>
              </a:tblGrid>
              <a:tr h="2871989"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Different Categories (House, Food, Transport…)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Date of Expense 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Notes per entry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Payment Option(Online, Card, etc.)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Filters(day, week, month, item)</a:t>
                      </a:r>
                    </a:p>
                    <a:p>
                      <a:endParaRPr lang="en-DE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Deleting entries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Icons for items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Muli"/>
                        </a:rPr>
                        <a:t>Repeating Transactions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Muli"/>
                        </a:rPr>
                        <a:t>Currency conversion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Muli"/>
                        </a:rPr>
                        <a:t>Help menu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Muli"/>
                        </a:rPr>
                        <a:t>Login id and password</a:t>
                      </a:r>
                    </a:p>
                    <a:p>
                      <a:pPr marL="171450" lvl="0" indent="-17145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Muli"/>
                        </a:rPr>
                        <a:t>Logout button</a:t>
                      </a:r>
                    </a:p>
                    <a:p>
                      <a:endParaRPr lang="en-DE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3291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0A367DA-CFBE-426D-9F6A-2A9C91510408}"/>
              </a:ext>
            </a:extLst>
          </p:cNvPr>
          <p:cNvSpPr txBox="1"/>
          <p:nvPr/>
        </p:nvSpPr>
        <p:spPr>
          <a:xfrm>
            <a:off x="6239436" y="145066"/>
            <a:ext cx="2091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</p:spTree>
    <p:extLst>
      <p:ext uri="{BB962C8B-B14F-4D97-AF65-F5344CB8AC3E}">
        <p14:creationId xmlns:p14="http://schemas.microsoft.com/office/powerpoint/2010/main" val="3547599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9AF0-ACE6-48E4-B3E8-1366BE9BF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88" y="751406"/>
            <a:ext cx="8198595" cy="668100"/>
          </a:xfrm>
        </p:spPr>
        <p:txBody>
          <a:bodyPr/>
          <a:lstStyle/>
          <a:p>
            <a:r>
              <a:rPr lang="en-US" sz="2800" dirty="0"/>
              <a:t>New updates</a:t>
            </a:r>
            <a:endParaRPr lang="en-DE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B28E9-D496-4009-9EEC-E2D18F7EB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787" y="1454118"/>
            <a:ext cx="8198595" cy="3559806"/>
          </a:xfrm>
        </p:spPr>
        <p:txBody>
          <a:bodyPr/>
          <a:lstStyle/>
          <a:p>
            <a:r>
              <a:rPr lang="en-US" sz="1600" dirty="0"/>
              <a:t>In this update we were able to implement the following features 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Start screen with application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Budget and spending's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Select currency in settings(Default currency)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Easy to enter numbers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Offline capability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Access to contacts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Show costs in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Computing average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Account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29299-52A6-474B-A31C-FDCF0285D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FD047-7845-4544-BB3C-6E64A37FC180}"/>
              </a:ext>
            </a:extLst>
          </p:cNvPr>
          <p:cNvSpPr txBox="1"/>
          <p:nvPr/>
        </p:nvSpPr>
        <p:spPr>
          <a:xfrm>
            <a:off x="6461313" y="129576"/>
            <a:ext cx="2050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  <a:p>
            <a:endParaRPr lang="en-DE" sz="1000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44049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016DD-AAE6-4FD4-83B2-50DB563B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Updates</a:t>
            </a:r>
            <a:br>
              <a:rPr lang="en-US" sz="2800" dirty="0"/>
            </a:b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4708D-7A94-40D2-BDDA-E10268FF2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09303DA-1F5D-4D1D-9471-AF322A4A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61" y="1383474"/>
            <a:ext cx="1591200" cy="3151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D3BB06-6481-43C2-AE7A-57AC1E75DA29}"/>
              </a:ext>
            </a:extLst>
          </p:cNvPr>
          <p:cNvSpPr txBox="1"/>
          <p:nvPr/>
        </p:nvSpPr>
        <p:spPr>
          <a:xfrm>
            <a:off x="720361" y="4535088"/>
            <a:ext cx="1855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Splash screen with app introduction</a:t>
            </a:r>
            <a:endParaRPr lang="en-DE" dirty="0">
              <a:latin typeface="Mul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C5F6E-70D5-4D09-BC59-3E9338E8A4E6}"/>
              </a:ext>
            </a:extLst>
          </p:cNvPr>
          <p:cNvSpPr txBox="1"/>
          <p:nvPr/>
        </p:nvSpPr>
        <p:spPr>
          <a:xfrm>
            <a:off x="3320877" y="4535087"/>
            <a:ext cx="21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Add user details and</a:t>
            </a:r>
          </a:p>
          <a:p>
            <a:r>
              <a:rPr lang="en-US" dirty="0">
                <a:latin typeface="Muli"/>
              </a:rPr>
              <a:t>Select default currency</a:t>
            </a:r>
            <a:endParaRPr lang="en-DE" dirty="0">
              <a:latin typeface="Muli"/>
            </a:endParaRP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1D2E4A-2D98-478E-B35A-1746A4B7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41" y="1383474"/>
            <a:ext cx="1591201" cy="3151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028E611-5CC5-4852-8E5E-AA29728D7BCF}"/>
              </a:ext>
            </a:extLst>
          </p:cNvPr>
          <p:cNvSpPr txBox="1"/>
          <p:nvPr/>
        </p:nvSpPr>
        <p:spPr>
          <a:xfrm>
            <a:off x="5599201" y="4535087"/>
            <a:ext cx="2502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Access to contacts, Number pad while entering amount</a:t>
            </a:r>
            <a:endParaRPr lang="en-DE" dirty="0">
              <a:latin typeface="Muli"/>
            </a:endParaRPr>
          </a:p>
        </p:txBody>
      </p: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FEF7B9-D1B7-4AC3-99A9-D7C15FB5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79" y="1383474"/>
            <a:ext cx="1533217" cy="31516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2999CE-3F3D-44DF-9B32-750894EA4E1F}"/>
              </a:ext>
            </a:extLst>
          </p:cNvPr>
          <p:cNvSpPr txBox="1"/>
          <p:nvPr/>
        </p:nvSpPr>
        <p:spPr>
          <a:xfrm>
            <a:off x="6393837" y="85193"/>
            <a:ext cx="2070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  <a:p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44335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AD6F-0805-4B83-92DC-641A8D1A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2691E-5586-4D8C-BDD4-F7AF48781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7806487-1475-4546-A292-EF36083E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69" y="1383475"/>
            <a:ext cx="1560404" cy="3207498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99CC6F-4E9C-468E-99AA-636CC7EA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05" y="1687301"/>
            <a:ext cx="2494436" cy="7390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F61092-6626-4F29-AA23-4B8A7996B92F}"/>
              </a:ext>
            </a:extLst>
          </p:cNvPr>
          <p:cNvSpPr/>
          <p:nvPr/>
        </p:nvSpPr>
        <p:spPr>
          <a:xfrm>
            <a:off x="833170" y="1383475"/>
            <a:ext cx="1560404" cy="465496"/>
          </a:xfrm>
          <a:prstGeom prst="rect">
            <a:avLst/>
          </a:prstGeom>
          <a:noFill/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5E3FE2-BFDE-4A48-AFFC-8274BF036E92}"/>
              </a:ext>
            </a:extLst>
          </p:cNvPr>
          <p:cNvCxnSpPr>
            <a:cxnSpLocks/>
          </p:cNvCxnSpPr>
          <p:nvPr/>
        </p:nvCxnSpPr>
        <p:spPr>
          <a:xfrm>
            <a:off x="2393575" y="1391771"/>
            <a:ext cx="3318066" cy="28648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4DAB1C-A66D-4AFF-9247-6CCB3D18029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93575" y="1857267"/>
            <a:ext cx="823630" cy="19958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675035C-2DD0-4997-BD8E-37915486B1A8}"/>
              </a:ext>
            </a:extLst>
          </p:cNvPr>
          <p:cNvCxnSpPr>
            <a:cxnSpLocks/>
          </p:cNvCxnSpPr>
          <p:nvPr/>
        </p:nvCxnSpPr>
        <p:spPr>
          <a:xfrm>
            <a:off x="833170" y="1857267"/>
            <a:ext cx="2384033" cy="56440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4B4E8D-5ED6-4120-AA08-9C645AE1EBAA}"/>
              </a:ext>
            </a:extLst>
          </p:cNvPr>
          <p:cNvCxnSpPr>
            <a:cxnSpLocks/>
          </p:cNvCxnSpPr>
          <p:nvPr/>
        </p:nvCxnSpPr>
        <p:spPr>
          <a:xfrm>
            <a:off x="833170" y="1391771"/>
            <a:ext cx="2384033" cy="2955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4053E9-4F2D-4148-B218-8D996A276241}"/>
              </a:ext>
            </a:extLst>
          </p:cNvPr>
          <p:cNvSpPr txBox="1"/>
          <p:nvPr/>
        </p:nvSpPr>
        <p:spPr>
          <a:xfrm>
            <a:off x="833168" y="4590973"/>
            <a:ext cx="2105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Budget and spending’s summary</a:t>
            </a:r>
            <a:endParaRPr lang="en-DE" dirty="0">
              <a:latin typeface="Muli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05A2C8BF-981E-4876-B76C-D34AEC18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67" y="1327111"/>
            <a:ext cx="1556368" cy="319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1D4B259-E7BF-4574-A6BA-2A66DCF91F20}"/>
              </a:ext>
            </a:extLst>
          </p:cNvPr>
          <p:cNvSpPr txBox="1"/>
          <p:nvPr/>
        </p:nvSpPr>
        <p:spPr>
          <a:xfrm>
            <a:off x="6361390" y="4530461"/>
            <a:ext cx="1949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Provides user details</a:t>
            </a:r>
            <a:endParaRPr lang="en-DE" dirty="0">
              <a:latin typeface="Muli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52906A5-0156-4027-8E0F-C0D1774888C4}"/>
              </a:ext>
            </a:extLst>
          </p:cNvPr>
          <p:cNvCxnSpPr>
            <a:cxnSpLocks/>
          </p:cNvCxnSpPr>
          <p:nvPr/>
        </p:nvCxnSpPr>
        <p:spPr>
          <a:xfrm>
            <a:off x="1082488" y="4255994"/>
            <a:ext cx="5418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6238D72-5A32-4657-95A2-CC3CA7356497}"/>
              </a:ext>
            </a:extLst>
          </p:cNvPr>
          <p:cNvSpPr txBox="1"/>
          <p:nvPr/>
        </p:nvSpPr>
        <p:spPr>
          <a:xfrm>
            <a:off x="6393837" y="85193"/>
            <a:ext cx="2070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  <a:p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27795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AD6F-0805-4B83-92DC-641A8D1A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2691E-5586-4D8C-BDD4-F7AF48781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C839B31-36DD-4551-9C58-5DAF7225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8" y="1440300"/>
            <a:ext cx="1662032" cy="341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659C35-30E5-442C-80F4-2022C447A2E5}"/>
              </a:ext>
            </a:extLst>
          </p:cNvPr>
          <p:cNvSpPr txBox="1"/>
          <p:nvPr/>
        </p:nvSpPr>
        <p:spPr>
          <a:xfrm>
            <a:off x="2507877" y="1633818"/>
            <a:ext cx="2117911" cy="2677656"/>
          </a:xfrm>
          <a:prstGeom prst="rect">
            <a:avLst/>
          </a:prstGeom>
          <a:effectLst>
            <a:softEdge rad="635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Flags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latin typeface="Muli"/>
              </a:rPr>
              <a:t>Green</a:t>
            </a:r>
            <a:r>
              <a:rPr lang="en-US" dirty="0">
                <a:latin typeface="Muli"/>
              </a:rPr>
              <a:t> : Spending is less than 50% of allocated amount 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0000"/>
                </a:highlight>
                <a:latin typeface="Muli"/>
              </a:rPr>
              <a:t>Brown</a:t>
            </a:r>
            <a:r>
              <a:rPr lang="en-US" dirty="0">
                <a:latin typeface="Muli"/>
              </a:rPr>
              <a:t>: Spending is in between 50-100% of allocated amount 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  <a:latin typeface="Muli"/>
              </a:rPr>
              <a:t>Red</a:t>
            </a:r>
            <a:r>
              <a:rPr lang="en-US" dirty="0">
                <a:latin typeface="Muli"/>
              </a:rPr>
              <a:t>: Spending is greater than 100%of allocated amount 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375FED-44EA-4E33-A8FF-A6F0F7EFBD8B}"/>
              </a:ext>
            </a:extLst>
          </p:cNvPr>
          <p:cNvCxnSpPr/>
          <p:nvPr/>
        </p:nvCxnSpPr>
        <p:spPr>
          <a:xfrm flipV="1">
            <a:off x="1344706" y="2003612"/>
            <a:ext cx="1230406" cy="20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7C7E12-1C3A-4D3B-A766-69516144992B}"/>
              </a:ext>
            </a:extLst>
          </p:cNvPr>
          <p:cNvCxnSpPr/>
          <p:nvPr/>
        </p:nvCxnSpPr>
        <p:spPr>
          <a:xfrm>
            <a:off x="1344706" y="2571750"/>
            <a:ext cx="1230406" cy="6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4E67F0-2DFA-4165-B69C-F360B9F31BC2}"/>
              </a:ext>
            </a:extLst>
          </p:cNvPr>
          <p:cNvCxnSpPr/>
          <p:nvPr/>
        </p:nvCxnSpPr>
        <p:spPr>
          <a:xfrm>
            <a:off x="1344706" y="3032312"/>
            <a:ext cx="1230406" cy="2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4BBAEDF9-E7EF-421D-B8AB-55E410DD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71" y="1440300"/>
            <a:ext cx="1662033" cy="3416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0ACE97-7C8D-4524-8D57-52109672E9C7}"/>
              </a:ext>
            </a:extLst>
          </p:cNvPr>
          <p:cNvSpPr txBox="1"/>
          <p:nvPr/>
        </p:nvSpPr>
        <p:spPr>
          <a:xfrm>
            <a:off x="6609229" y="1728264"/>
            <a:ext cx="1957869" cy="954107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Pie chart graphically represents the amount of money user spend on each category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217DD-060F-48EA-817C-9D4E91361A82}"/>
              </a:ext>
            </a:extLst>
          </p:cNvPr>
          <p:cNvSpPr txBox="1"/>
          <p:nvPr/>
        </p:nvSpPr>
        <p:spPr>
          <a:xfrm>
            <a:off x="6609228" y="3687149"/>
            <a:ext cx="1957869" cy="116955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Muli"/>
              </a:rPr>
              <a:t>Summary spending status: Total spent, and Percentage of money spent from the total amount</a:t>
            </a:r>
            <a:endParaRPr lang="en-DE" dirty="0">
              <a:latin typeface="Mul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5F1BCB-4453-44BE-9E41-9BEAB57DDCD8}"/>
              </a:ext>
            </a:extLst>
          </p:cNvPr>
          <p:cNvSpPr txBox="1"/>
          <p:nvPr/>
        </p:nvSpPr>
        <p:spPr>
          <a:xfrm>
            <a:off x="6393837" y="85193"/>
            <a:ext cx="20708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  <a:p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144367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40D-4153-4526-8069-EFE511AE5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24" y="812642"/>
            <a:ext cx="3315100" cy="572700"/>
          </a:xfrm>
        </p:spPr>
        <p:txBody>
          <a:bodyPr/>
          <a:lstStyle/>
          <a:p>
            <a:r>
              <a:rPr lang="en-US" dirty="0"/>
              <a:t>Offline capability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E2A829-938F-4FCB-88D3-468F7706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4" y="1385342"/>
            <a:ext cx="4629796" cy="83831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CA60CE8-5C12-4D2D-95CA-C4813B25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2" y="2332409"/>
            <a:ext cx="5715798" cy="2600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51A27A-8929-4A42-BC9D-07E2F412AFA9}"/>
              </a:ext>
            </a:extLst>
          </p:cNvPr>
          <p:cNvSpPr txBox="1"/>
          <p:nvPr/>
        </p:nvSpPr>
        <p:spPr>
          <a:xfrm>
            <a:off x="6474758" y="1639911"/>
            <a:ext cx="2482500" cy="1384995"/>
          </a:xfrm>
          <a:prstGeom prst="rect">
            <a:avLst/>
          </a:prstGeom>
          <a:ln>
            <a:noFill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application will also work in offline mode. The data entered will be stored in local memory and sync up with firebase once the device comes online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520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40D-4153-4526-8069-EFE511AE5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Video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E13A-44EB-4214-AC37-D392A24B4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Google Shape;689;p27">
            <a:extLst>
              <a:ext uri="{FF2B5EF4-FFF2-40B4-BE49-F238E27FC236}">
                <a16:creationId xmlns:a16="http://schemas.microsoft.com/office/drawing/2014/main" id="{D44E50F4-F5D9-4091-9B3E-FCE15BD1ABA8}"/>
              </a:ext>
            </a:extLst>
          </p:cNvPr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3" name="App video_Advanced Prototype Preview">
            <a:hlinkClick r:id="" action="ppaction://media"/>
            <a:extLst>
              <a:ext uri="{FF2B5EF4-FFF2-40B4-BE49-F238E27FC236}">
                <a16:creationId xmlns:a16="http://schemas.microsoft.com/office/drawing/2014/main" id="{48D59FA5-2BC8-4332-9479-173F5D3DF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9522" y="1277470"/>
            <a:ext cx="1589321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2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732" name="Google Shape;732;p32"/>
          <p:cNvSpPr txBox="1">
            <a:spLocks noGrp="1"/>
          </p:cNvSpPr>
          <p:nvPr>
            <p:ph type="title"/>
          </p:nvPr>
        </p:nvSpPr>
        <p:spPr>
          <a:xfrm>
            <a:off x="1090475" y="2627250"/>
            <a:ext cx="36627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sp>
        <p:nvSpPr>
          <p:cNvPr id="733" name="Google Shape;733;p32"/>
          <p:cNvSpPr txBox="1">
            <a:spLocks noGrp="1"/>
          </p:cNvSpPr>
          <p:nvPr>
            <p:ph type="title" idx="2"/>
          </p:nvPr>
        </p:nvSpPr>
        <p:spPr>
          <a:xfrm>
            <a:off x="1172791" y="18481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734" name="Google Shape;734;p32"/>
          <p:cNvSpPr txBox="1">
            <a:spLocks noGrp="1"/>
          </p:cNvSpPr>
          <p:nvPr>
            <p:ph type="subTitle" idx="1"/>
          </p:nvPr>
        </p:nvSpPr>
        <p:spPr>
          <a:xfrm>
            <a:off x="1090475" y="3169900"/>
            <a:ext cx="6016500" cy="3936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Questions?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600"/>
          </a:p>
        </p:txBody>
      </p:sp>
      <p:sp>
        <p:nvSpPr>
          <p:cNvPr id="735" name="Google Shape;735;p32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6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61" name="Google Shape;661;p26"/>
          <p:cNvSpPr txBox="1">
            <a:spLocks noGrp="1"/>
          </p:cNvSpPr>
          <p:nvPr>
            <p:ph type="subTitle" idx="1"/>
          </p:nvPr>
        </p:nvSpPr>
        <p:spPr>
          <a:xfrm>
            <a:off x="-475" y="2305050"/>
            <a:ext cx="1873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</a:t>
            </a:r>
            <a:r>
              <a:rPr lang="en" sz="1300" b="1" dirty="0"/>
              <a:t>Abhirup Roy</a:t>
            </a:r>
            <a:endParaRPr sz="9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 M. Sc. Digital Engineering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900" dirty="0"/>
          </a:p>
        </p:txBody>
      </p:sp>
      <p:sp>
        <p:nvSpPr>
          <p:cNvPr id="662" name="Google Shape;662;p26"/>
          <p:cNvSpPr txBox="1"/>
          <p:nvPr/>
        </p:nvSpPr>
        <p:spPr>
          <a:xfrm>
            <a:off x="6164123" y="90426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  <a:endParaRPr sz="10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3" name="Google Shape;6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5" y="793613"/>
            <a:ext cx="1510620" cy="1585899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664" name="Google Shape;6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746" y="3003525"/>
            <a:ext cx="1544329" cy="15859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65" name="Google Shape;665;p26"/>
          <p:cNvSpPr txBox="1">
            <a:spLocks noGrp="1"/>
          </p:cNvSpPr>
          <p:nvPr>
            <p:ph type="subTitle" idx="1"/>
          </p:nvPr>
        </p:nvSpPr>
        <p:spPr>
          <a:xfrm>
            <a:off x="6010075" y="2252325"/>
            <a:ext cx="31233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8749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  </a:t>
            </a:r>
            <a:r>
              <a:rPr lang="en" sz="1300" b="1" dirty="0"/>
              <a:t>Indarapu Sreekar Kumar</a:t>
            </a:r>
            <a:endParaRPr sz="900" b="1" dirty="0"/>
          </a:p>
          <a:p>
            <a:pPr marL="318749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 M. Sc. Digital Engineering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900" dirty="0"/>
          </a:p>
        </p:txBody>
      </p:sp>
      <p:sp>
        <p:nvSpPr>
          <p:cNvPr id="666" name="Google Shape;666;p26"/>
          <p:cNvSpPr txBox="1">
            <a:spLocks noGrp="1"/>
          </p:cNvSpPr>
          <p:nvPr>
            <p:ph type="subTitle" idx="1"/>
          </p:nvPr>
        </p:nvSpPr>
        <p:spPr>
          <a:xfrm>
            <a:off x="6879975" y="4463650"/>
            <a:ext cx="2194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  </a:t>
            </a:r>
            <a:r>
              <a:rPr lang="en" sz="1300" b="1" dirty="0"/>
              <a:t> Harshavardhan Reddy</a:t>
            </a:r>
            <a:endParaRPr sz="1300" b="1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       </a:t>
            </a:r>
            <a:r>
              <a:rPr lang="en" sz="1100" dirty="0"/>
              <a:t> M. Sc. Digital Engineering</a:t>
            </a:r>
            <a:endParaRPr sz="11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900" dirty="0"/>
          </a:p>
        </p:txBody>
      </p:sp>
      <p:sp>
        <p:nvSpPr>
          <p:cNvPr id="667" name="Google Shape;667;p26"/>
          <p:cNvSpPr txBox="1"/>
          <p:nvPr/>
        </p:nvSpPr>
        <p:spPr>
          <a:xfrm>
            <a:off x="2119325" y="629850"/>
            <a:ext cx="473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Muli"/>
                <a:ea typeface="Muli"/>
                <a:cs typeface="Muli"/>
                <a:sym typeface="Muli"/>
              </a:rPr>
              <a:t>Roles </a:t>
            </a:r>
            <a:endParaRPr sz="22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68" name="Google Shape;668;p26"/>
          <p:cNvSpPr/>
          <p:nvPr/>
        </p:nvSpPr>
        <p:spPr>
          <a:xfrm>
            <a:off x="1869825" y="2487900"/>
            <a:ext cx="1395300" cy="675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Development</a:t>
            </a:r>
            <a:endParaRPr sz="13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9" name="Google Shape;6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689" y="2487900"/>
            <a:ext cx="1595074" cy="158590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pic>
        <p:nvPicPr>
          <p:cNvPr id="670" name="Google Shape;6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12" y="3042038"/>
            <a:ext cx="1510633" cy="15088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672" name="Google Shape;672;p26"/>
          <p:cNvSpPr txBox="1">
            <a:spLocks noGrp="1"/>
          </p:cNvSpPr>
          <p:nvPr>
            <p:ph type="subTitle" idx="1"/>
          </p:nvPr>
        </p:nvSpPr>
        <p:spPr>
          <a:xfrm>
            <a:off x="3663688" y="4100225"/>
            <a:ext cx="23856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/>
              <a:t>Denzil Correa</a:t>
            </a:r>
            <a:endParaRPr sz="9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M. Sc. Operations Research and Business Analytics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1100" dirty="0"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1"/>
          </p:nvPr>
        </p:nvSpPr>
        <p:spPr>
          <a:xfrm>
            <a:off x="-475" y="4474700"/>
            <a:ext cx="18732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 </a:t>
            </a:r>
            <a:r>
              <a:rPr lang="en" sz="1300" b="1" dirty="0"/>
              <a:t>Anjan Chatterjee</a:t>
            </a:r>
            <a:endParaRPr sz="9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 M. Sc. Digital Engineering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900" dirty="0"/>
          </a:p>
        </p:txBody>
      </p:sp>
      <p:cxnSp>
        <p:nvCxnSpPr>
          <p:cNvPr id="674" name="Google Shape;674;p26"/>
          <p:cNvCxnSpPr>
            <a:stCxn id="663" idx="3"/>
            <a:endCxn id="668" idx="0"/>
          </p:cNvCxnSpPr>
          <p:nvPr/>
        </p:nvCxnSpPr>
        <p:spPr>
          <a:xfrm>
            <a:off x="1662545" y="1586563"/>
            <a:ext cx="904930" cy="901337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26"/>
          <p:cNvCxnSpPr>
            <a:stCxn id="670" idx="3"/>
            <a:endCxn id="668" idx="2"/>
          </p:cNvCxnSpPr>
          <p:nvPr/>
        </p:nvCxnSpPr>
        <p:spPr>
          <a:xfrm flipV="1">
            <a:off x="1662545" y="3163500"/>
            <a:ext cx="904930" cy="63297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6" name="Google Shape;676;p26"/>
          <p:cNvSpPr/>
          <p:nvPr/>
        </p:nvSpPr>
        <p:spPr>
          <a:xfrm>
            <a:off x="3681963" y="1593300"/>
            <a:ext cx="1576800" cy="675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Blog maintenance </a:t>
            </a:r>
            <a:endParaRPr sz="13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77" name="Google Shape;677;p26"/>
          <p:cNvCxnSpPr>
            <a:stCxn id="676" idx="2"/>
            <a:endCxn id="669" idx="0"/>
          </p:cNvCxnSpPr>
          <p:nvPr/>
        </p:nvCxnSpPr>
        <p:spPr>
          <a:xfrm flipH="1">
            <a:off x="4461226" y="2268900"/>
            <a:ext cx="9137" cy="21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26"/>
          <p:cNvSpPr/>
          <p:nvPr/>
        </p:nvSpPr>
        <p:spPr>
          <a:xfrm>
            <a:off x="5511624" y="2402150"/>
            <a:ext cx="1490700" cy="76135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softEdge rad="635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User Stories, Activity diagram, Class diagram</a:t>
            </a:r>
            <a:endParaRPr sz="13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679" name="Google Shape;679;p26"/>
          <p:cNvCxnSpPr>
            <a:endCxn id="678" idx="0"/>
          </p:cNvCxnSpPr>
          <p:nvPr/>
        </p:nvCxnSpPr>
        <p:spPr>
          <a:xfrm rot="10800000" flipV="1">
            <a:off x="6256974" y="1586562"/>
            <a:ext cx="1271690" cy="81558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26"/>
          <p:cNvCxnSpPr>
            <a:stCxn id="664" idx="1"/>
            <a:endCxn id="678" idx="2"/>
          </p:cNvCxnSpPr>
          <p:nvPr/>
        </p:nvCxnSpPr>
        <p:spPr>
          <a:xfrm rot="10800000">
            <a:off x="6256974" y="3163501"/>
            <a:ext cx="1196772" cy="63297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46" y="792199"/>
            <a:ext cx="1552648" cy="1585901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86" name="Google Shape;686;p27"/>
          <p:cNvSpPr txBox="1">
            <a:spLocks noGrp="1"/>
          </p:cNvSpPr>
          <p:nvPr>
            <p:ph type="title"/>
          </p:nvPr>
        </p:nvSpPr>
        <p:spPr>
          <a:xfrm>
            <a:off x="1090474" y="2430450"/>
            <a:ext cx="4590907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Software Architecure</a:t>
            </a:r>
            <a:endParaRPr sz="3200" dirty="0"/>
          </a:p>
        </p:txBody>
      </p:sp>
      <p:sp>
        <p:nvSpPr>
          <p:cNvPr id="687" name="Google Shape;687;p27"/>
          <p:cNvSpPr txBox="1">
            <a:spLocks noGrp="1"/>
          </p:cNvSpPr>
          <p:nvPr>
            <p:ph type="subTitle" idx="1"/>
          </p:nvPr>
        </p:nvSpPr>
        <p:spPr>
          <a:xfrm>
            <a:off x="1103950" y="3098550"/>
            <a:ext cx="3807486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Architecure used for organising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Naming conventions</a:t>
            </a:r>
            <a:endParaRPr sz="1600" dirty="0"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 idx="2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</p:spTree>
    <p:extLst>
      <p:ext uri="{BB962C8B-B14F-4D97-AF65-F5344CB8AC3E}">
        <p14:creationId xmlns:p14="http://schemas.microsoft.com/office/powerpoint/2010/main" val="313691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89" name="Google Shape;689;p27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4DC993C-5070-46A4-AC12-1EB9C165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12" y="954741"/>
            <a:ext cx="6499306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89" name="Google Shape;689;p27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498D7AD-E829-4F9A-A222-158D963E3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94" y="1229000"/>
            <a:ext cx="6858000" cy="26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4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86" name="Google Shape;686;p27"/>
          <p:cNvSpPr txBox="1">
            <a:spLocks noGrp="1"/>
          </p:cNvSpPr>
          <p:nvPr>
            <p:ph type="title"/>
          </p:nvPr>
        </p:nvSpPr>
        <p:spPr>
          <a:xfrm>
            <a:off x="982897" y="850421"/>
            <a:ext cx="4449713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Naming conventions</a:t>
            </a:r>
            <a:endParaRPr sz="3200"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7A28298-8707-4C54-B70A-EDC314E15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00" y="1394660"/>
            <a:ext cx="2019502" cy="288446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F77B823-57C5-4248-BD4D-C93B10844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97" y="1777285"/>
            <a:ext cx="4541972" cy="2639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4EEB58-5735-4B29-947D-DF19D84D8D7E}"/>
              </a:ext>
            </a:extLst>
          </p:cNvPr>
          <p:cNvSpPr txBox="1"/>
          <p:nvPr/>
        </p:nvSpPr>
        <p:spPr>
          <a:xfrm>
            <a:off x="2376058" y="4242040"/>
            <a:ext cx="140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>
                <a:latin typeface="Muli"/>
              </a:rPr>
              <a:t>lowerCamelCase</a:t>
            </a:r>
            <a:endParaRPr lang="en-US" sz="1400" dirty="0">
              <a:latin typeface="Mul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A7F17-61F0-4DD7-BE99-C3FF6DCD8E78}"/>
              </a:ext>
            </a:extLst>
          </p:cNvPr>
          <p:cNvSpPr txBox="1"/>
          <p:nvPr/>
        </p:nvSpPr>
        <p:spPr>
          <a:xfrm>
            <a:off x="6815140" y="4242039"/>
            <a:ext cx="134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/>
              <a:t>Snake_case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86" name="Google Shape;686;p27"/>
          <p:cNvSpPr txBox="1">
            <a:spLocks noGrp="1"/>
          </p:cNvSpPr>
          <p:nvPr>
            <p:ph type="title"/>
          </p:nvPr>
        </p:nvSpPr>
        <p:spPr>
          <a:xfrm>
            <a:off x="1090475" y="2430450"/>
            <a:ext cx="33960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Requirements</a:t>
            </a:r>
            <a:endParaRPr sz="3200" dirty="0"/>
          </a:p>
        </p:txBody>
      </p:sp>
      <p:sp>
        <p:nvSpPr>
          <p:cNvPr id="687" name="Google Shape;687;p27"/>
          <p:cNvSpPr txBox="1">
            <a:spLocks noGrp="1"/>
          </p:cNvSpPr>
          <p:nvPr>
            <p:ph type="subTitle" idx="1"/>
          </p:nvPr>
        </p:nvSpPr>
        <p:spPr>
          <a:xfrm>
            <a:off x="1103950" y="3098550"/>
            <a:ext cx="3807486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 dirty="0"/>
              <a:t>Requirement analysis and user stories</a:t>
            </a:r>
            <a:endParaRPr sz="1600" dirty="0"/>
          </a:p>
        </p:txBody>
      </p:sp>
      <p:sp>
        <p:nvSpPr>
          <p:cNvPr id="688" name="Google Shape;688;p27"/>
          <p:cNvSpPr txBox="1">
            <a:spLocks noGrp="1"/>
          </p:cNvSpPr>
          <p:nvPr>
            <p:ph type="title" idx="2"/>
          </p:nvPr>
        </p:nvSpPr>
        <p:spPr>
          <a:xfrm>
            <a:off x="1172791" y="1651350"/>
            <a:ext cx="816000" cy="77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8"/>
          <p:cNvSpPr txBox="1">
            <a:spLocks noGrp="1"/>
          </p:cNvSpPr>
          <p:nvPr>
            <p:ph type="title"/>
          </p:nvPr>
        </p:nvSpPr>
        <p:spPr>
          <a:xfrm>
            <a:off x="149000" y="719418"/>
            <a:ext cx="7717800" cy="684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695" name="Google Shape;695;p28"/>
          <p:cNvSpPr txBox="1">
            <a:spLocks noGrp="1"/>
          </p:cNvSpPr>
          <p:nvPr>
            <p:ph type="sldNum" idx="12"/>
          </p:nvPr>
        </p:nvSpPr>
        <p:spPr>
          <a:xfrm>
            <a:off x="8464684" y="1295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96" name="Google Shape;696;p28"/>
          <p:cNvSpPr txBox="1">
            <a:spLocks noGrp="1"/>
          </p:cNvSpPr>
          <p:nvPr>
            <p:ph type="subTitle" idx="1"/>
          </p:nvPr>
        </p:nvSpPr>
        <p:spPr>
          <a:xfrm>
            <a:off x="130601" y="1354751"/>
            <a:ext cx="2904000" cy="3648849"/>
          </a:xfrm>
          <a:prstGeom prst="rect">
            <a:avLst/>
          </a:prstGeom>
          <a:effectLst>
            <a:softEdge rad="63500"/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/>
              <a:t>Essential</a:t>
            </a:r>
            <a:endParaRPr sz="2000" b="1" u="sng" dirty="0"/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categories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 a date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Filters (e.g. by category, by month, payment option, amount of money)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Additional notes per entry (user-customizable)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did I pay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Easy to enter numbers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currency in settings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Offline capability</a:t>
            </a:r>
          </a:p>
        </p:txBody>
      </p:sp>
      <p:sp>
        <p:nvSpPr>
          <p:cNvPr id="697" name="Google Shape;697;p28"/>
          <p:cNvSpPr txBox="1">
            <a:spLocks noGrp="1"/>
          </p:cNvSpPr>
          <p:nvPr>
            <p:ph type="subTitle" idx="1"/>
          </p:nvPr>
        </p:nvSpPr>
        <p:spPr>
          <a:xfrm>
            <a:off x="3053000" y="1354751"/>
            <a:ext cx="2904000" cy="3648848"/>
          </a:xfrm>
          <a:prstGeom prst="rect">
            <a:avLst/>
          </a:prstGeom>
          <a:solidFill>
            <a:srgbClr val="00B050"/>
          </a:solidFill>
          <a:effectLst>
            <a:softEdge rad="63500"/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/>
              <a:t>Necessary</a:t>
            </a:r>
            <a:endParaRPr sz="2000" b="1" u="sng" dirty="0"/>
          </a:p>
          <a:p>
            <a:pPr marL="342900" lvl="0" indent="-342900" algn="ctr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Icons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Deleting entries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Budget planning/thresholds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Repeated transactions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Start screen does not indicate what this app is about</a:t>
            </a:r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Access to contacts (e.g., If money lend to friend)</a:t>
            </a:r>
          </a:p>
        </p:txBody>
      </p:sp>
      <p:sp>
        <p:nvSpPr>
          <p:cNvPr id="698" name="Google Shape;698;p28"/>
          <p:cNvSpPr txBox="1">
            <a:spLocks noGrp="1"/>
          </p:cNvSpPr>
          <p:nvPr>
            <p:ph type="subTitle" idx="1"/>
          </p:nvPr>
        </p:nvSpPr>
        <p:spPr>
          <a:xfrm>
            <a:off x="5975399" y="1404325"/>
            <a:ext cx="2904000" cy="359927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effectLst>
            <a:softEdge rad="63500"/>
          </a:effectLst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>
                <a:solidFill>
                  <a:schemeClr val="tx1"/>
                </a:solidFill>
              </a:rPr>
              <a:t>Nice to have</a:t>
            </a: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Show costs in chart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Help menu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Export/import data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Computing average (per day, per month)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Credit additional to debit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Currencies (plus conversion)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Several "projects"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Simple recommender</a:t>
            </a:r>
          </a:p>
          <a:p>
            <a:pPr marL="285750" lvl="0" indent="-285750" algn="l" rtl="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Notifications</a:t>
            </a:r>
          </a:p>
        </p:txBody>
      </p:sp>
      <p:sp>
        <p:nvSpPr>
          <p:cNvPr id="699" name="Google Shape;699;p28"/>
          <p:cNvSpPr txBox="1"/>
          <p:nvPr/>
        </p:nvSpPr>
        <p:spPr>
          <a:xfrm>
            <a:off x="6157400" y="75125"/>
            <a:ext cx="24825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ISEE Project - Team DroidKnights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uli"/>
                <a:ea typeface="Muli"/>
                <a:cs typeface="Muli"/>
                <a:sym typeface="Muli"/>
              </a:rPr>
              <a:t>Milestone #3 - Advanced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rgery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7EBEB"/>
      </a:accent1>
      <a:accent2>
        <a:srgbClr val="F2DADA"/>
      </a:accent2>
      <a:accent3>
        <a:srgbClr val="D9B6B6"/>
      </a:accent3>
      <a:accent4>
        <a:srgbClr val="9EA4FF"/>
      </a:accent4>
      <a:accent5>
        <a:srgbClr val="0268B4"/>
      </a:accent5>
      <a:accent6>
        <a:srgbClr val="1922A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Office PowerPoint</Application>
  <PresentationFormat>On-screen Show (16:9)</PresentationFormat>
  <Paragraphs>218</Paragraphs>
  <Slides>27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Montserrat</vt:lpstr>
      <vt:lpstr>Arial</vt:lpstr>
      <vt:lpstr>Muli</vt:lpstr>
      <vt:lpstr>Surgery Clinical Case by Slidesgo</vt:lpstr>
      <vt:lpstr> ISEE Project –  Team DroidKnights</vt:lpstr>
      <vt:lpstr>Contents</vt:lpstr>
      <vt:lpstr>PowerPoint Presentation</vt:lpstr>
      <vt:lpstr>Software Architecure</vt:lpstr>
      <vt:lpstr>PowerPoint Presentation</vt:lpstr>
      <vt:lpstr>PowerPoint Presentation</vt:lpstr>
      <vt:lpstr>Naming conventions</vt:lpstr>
      <vt:lpstr>Requirements</vt:lpstr>
      <vt:lpstr>Requirements</vt:lpstr>
      <vt:lpstr>User stories</vt:lpstr>
      <vt:lpstr>Context of Use</vt:lpstr>
      <vt:lpstr>PowerPoint Presentation</vt:lpstr>
      <vt:lpstr>PowerPoint Presentation</vt:lpstr>
      <vt:lpstr>System design</vt:lpstr>
      <vt:lpstr>Activity Diagrams</vt:lpstr>
      <vt:lpstr>Activity Diagrams</vt:lpstr>
      <vt:lpstr>Class diagram</vt:lpstr>
      <vt:lpstr>PowerPoint Presentation</vt:lpstr>
      <vt:lpstr>Working Prototype</vt:lpstr>
      <vt:lpstr>Short Recap</vt:lpstr>
      <vt:lpstr>New updates</vt:lpstr>
      <vt:lpstr>Updates </vt:lpstr>
      <vt:lpstr>Updates</vt:lpstr>
      <vt:lpstr>Updates</vt:lpstr>
      <vt:lpstr>Offline capability</vt:lpstr>
      <vt:lpstr>Working Video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ISEE Project –  Team DroidKnights</dc:title>
  <cp:lastModifiedBy>harsha vardhan</cp:lastModifiedBy>
  <cp:revision>71</cp:revision>
  <dcterms:modified xsi:type="dcterms:W3CDTF">2021-06-13T15:07:14Z</dcterms:modified>
</cp:coreProperties>
</file>